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7" r:id="rId5"/>
    <p:sldMasterId id="2147483691" r:id="rId6"/>
    <p:sldMasterId id="2147483695" r:id="rId7"/>
    <p:sldMasterId id="2147483699" r:id="rId8"/>
  </p:sldMasterIdLst>
  <p:notesMasterIdLst>
    <p:notesMasterId r:id="rId36"/>
  </p:notesMasterIdLst>
  <p:handoutMasterIdLst>
    <p:handoutMasterId r:id="rId37"/>
  </p:handoutMasterIdLst>
  <p:sldIdLst>
    <p:sldId id="319" r:id="rId9"/>
    <p:sldId id="328" r:id="rId10"/>
    <p:sldId id="331" r:id="rId11"/>
    <p:sldId id="347" r:id="rId12"/>
    <p:sldId id="348" r:id="rId13"/>
    <p:sldId id="332" r:id="rId14"/>
    <p:sldId id="349" r:id="rId15"/>
    <p:sldId id="350" r:id="rId16"/>
    <p:sldId id="333" r:id="rId17"/>
    <p:sldId id="351" r:id="rId18"/>
    <p:sldId id="337" r:id="rId19"/>
    <p:sldId id="338" r:id="rId20"/>
    <p:sldId id="352" r:id="rId21"/>
    <p:sldId id="353" r:id="rId22"/>
    <p:sldId id="339" r:id="rId23"/>
    <p:sldId id="340" r:id="rId24"/>
    <p:sldId id="341" r:id="rId25"/>
    <p:sldId id="354" r:id="rId26"/>
    <p:sldId id="342" r:id="rId27"/>
    <p:sldId id="343" r:id="rId28"/>
    <p:sldId id="344" r:id="rId29"/>
    <p:sldId id="355" r:id="rId30"/>
    <p:sldId id="345" r:id="rId31"/>
    <p:sldId id="356" r:id="rId32"/>
    <p:sldId id="357" r:id="rId33"/>
    <p:sldId id="346" r:id="rId34"/>
    <p:sldId id="329"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39A1F"/>
    <a:srgbClr val="EB5558"/>
    <a:srgbClr val="7D6CAE"/>
    <a:srgbClr val="36A1DB"/>
    <a:srgbClr val="55B893"/>
    <a:srgbClr val="404040"/>
    <a:srgbClr val="8484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44" autoAdjust="0"/>
    <p:restoredTop sz="94405" autoAdjust="0"/>
  </p:normalViewPr>
  <p:slideViewPr>
    <p:cSldViewPr snapToGrid="0" snapToObjects="1">
      <p:cViewPr varScale="1">
        <p:scale>
          <a:sx n="74" d="100"/>
          <a:sy n="74" d="100"/>
        </p:scale>
        <p:origin x="72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324431-D598-F643-AC91-6120B903A05D}" type="datetimeFigureOut">
              <a:rPr lang="en-US" smtClean="0"/>
              <a:pPr/>
              <a:t>5/18/2017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88EE581-1F13-B34C-BAB0-A30A3077AFB7}" type="slidenum">
              <a:rPr lang="en-US" smtClean="0"/>
              <a:pPr/>
              <a:t>‹#›</a:t>
            </a:fld>
            <a:endParaRPr lang="en-US"/>
          </a:p>
        </p:txBody>
      </p:sp>
    </p:spTree>
    <p:extLst>
      <p:ext uri="{BB962C8B-B14F-4D97-AF65-F5344CB8AC3E}">
        <p14:creationId xmlns:p14="http://schemas.microsoft.com/office/powerpoint/2010/main" val="4169556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B7B311-1D3A-4E56-95ED-A4ABAC021E8B}" type="datetimeFigureOut">
              <a:rPr lang="en-US" smtClean="0"/>
              <a:t>5/18/2017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4F2BCA-17C0-41DB-95A9-7D51561DCDA3}" type="slidenum">
              <a:rPr lang="en-US" smtClean="0"/>
              <a:t>‹#›</a:t>
            </a:fld>
            <a:endParaRPr lang="en-US"/>
          </a:p>
        </p:txBody>
      </p:sp>
    </p:spTree>
    <p:extLst>
      <p:ext uri="{BB962C8B-B14F-4D97-AF65-F5344CB8AC3E}">
        <p14:creationId xmlns:p14="http://schemas.microsoft.com/office/powerpoint/2010/main" val="1750766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272818</a:t>
            </a:r>
          </a:p>
        </p:txBody>
      </p:sp>
      <p:sp>
        <p:nvSpPr>
          <p:cNvPr id="4" name="Slide Number Placeholder 3"/>
          <p:cNvSpPr>
            <a:spLocks noGrp="1"/>
          </p:cNvSpPr>
          <p:nvPr>
            <p:ph type="sldNum" sz="quarter" idx="10"/>
          </p:nvPr>
        </p:nvSpPr>
        <p:spPr/>
        <p:txBody>
          <a:bodyPr/>
          <a:lstStyle/>
          <a:p>
            <a:fld id="{7BD6D491-7BB6-4E68-9A0B-C463FDB60916}" type="slidenum">
              <a:rPr lang="en-US" smtClean="0"/>
              <a:t>2</a:t>
            </a:fld>
            <a:endParaRPr lang="en-US"/>
          </a:p>
        </p:txBody>
      </p:sp>
    </p:spTree>
    <p:extLst>
      <p:ext uri="{BB962C8B-B14F-4D97-AF65-F5344CB8AC3E}">
        <p14:creationId xmlns:p14="http://schemas.microsoft.com/office/powerpoint/2010/main" val="4070125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sp>
        <p:nvSpPr>
          <p:cNvPr id="5" name="Rectangle 4"/>
          <p:cNvSpPr/>
          <p:nvPr userDrawn="1"/>
        </p:nvSpPr>
        <p:spPr>
          <a:xfrm>
            <a:off x="0" y="2282870"/>
            <a:ext cx="9144000" cy="28315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chemeClr val="bg1"/>
                </a:solidFill>
                <a:latin typeface="+mj-lt"/>
              </a:defRPr>
            </a:lvl1pPr>
          </a:lstStyle>
          <a:p>
            <a:r>
              <a:rPr lang="en-US" dirty="0"/>
              <a:t>Old Testament</a:t>
            </a:r>
          </a:p>
        </p:txBody>
      </p:sp>
      <p:sp>
        <p:nvSpPr>
          <p:cNvPr id="16"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pic>
        <p:nvPicPr>
          <p:cNvPr id="2" name="Picture 1"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1859366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hasCustomPrompt="1"/>
          </p:nvPr>
        </p:nvSpPr>
        <p:spPr>
          <a:xfrm>
            <a:off x="457200" y="555227"/>
            <a:ext cx="8229600" cy="858753"/>
          </a:xfrm>
          <a:prstGeom prst="rect">
            <a:avLst/>
          </a:prstGeom>
        </p:spPr>
        <p:txBody>
          <a:bodyPr/>
          <a:lstStyle>
            <a:lvl1pPr algn="l">
              <a:defRPr sz="4400">
                <a:solidFill>
                  <a:srgbClr val="36A1DB"/>
                </a:solidFill>
                <a:latin typeface="+mj-lt"/>
              </a:defRPr>
            </a:lvl1pPr>
          </a:lstStyle>
          <a:p>
            <a:r>
              <a:rPr lang="en-US" dirty="0"/>
              <a:t>Click to edit Master title </a:t>
            </a:r>
            <a:r>
              <a:rPr lang="en-US" dirty="0" err="1"/>
              <a:t>stylet</a:t>
            </a:r>
            <a:endParaRPr lang="en-US" dirty="0"/>
          </a:p>
        </p:txBody>
      </p:sp>
    </p:spTree>
    <p:extLst>
      <p:ext uri="{BB962C8B-B14F-4D97-AF65-F5344CB8AC3E}">
        <p14:creationId xmlns:p14="http://schemas.microsoft.com/office/powerpoint/2010/main" val="367438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Tree>
    <p:extLst>
      <p:ext uri="{BB962C8B-B14F-4D97-AF65-F5344CB8AC3E}">
        <p14:creationId xmlns:p14="http://schemas.microsoft.com/office/powerpoint/2010/main" val="867819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133513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046926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1371914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36A1DB"/>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90900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36A1DB"/>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153494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62288" cy="6858000"/>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789432"/>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6842"/>
            <a:ext cx="8229600" cy="4894257"/>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3454532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7D6CAE"/>
                </a:solidFill>
                <a:latin typeface="+mj-lt"/>
              </a:defRPr>
            </a:lvl1pPr>
          </a:lstStyle>
          <a:p>
            <a:r>
              <a:rPr lang="en-US" dirty="0"/>
              <a:t>Click to edit master Text Style</a:t>
            </a:r>
          </a:p>
        </p:txBody>
      </p:sp>
      <p:sp>
        <p:nvSpPr>
          <p:cNvPr id="9"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6288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7D6CAE"/>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7D6CAE"/>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29786627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EB5558"/>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7186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EB5558"/>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EB5558"/>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3" name="TextBox 2"/>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4" name="Picture 3"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F39A1F"/>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0736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1755891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F39A1F"/>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F39A1F"/>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1830965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3604939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55B893"/>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7149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55B893"/>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4737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817522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6" name="TextBox 5"/>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2" name="Picture 1"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428942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7.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1.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5.pn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19.png"/><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3060173"/>
      </p:ext>
    </p:extLst>
  </p:cSld>
  <p:clrMap bg1="lt1" tx1="dk1" bg2="lt2" tx2="dk2" accent1="accent1" accent2="accent2" accent3="accent3" accent4="accent4" accent5="accent5" accent6="accent6" hlink="hlink" folHlink="folHlink"/>
  <p:sldLayoutIdLst>
    <p:sldLayoutId id="2147483661" r:id="rId1"/>
    <p:sldLayoutId id="2147483686" r:id="rId2"/>
    <p:sldLayoutId id="2147483703" r:id="rId3"/>
    <p:sldLayoutId id="2147483709" r:id="rId4"/>
    <p:sldLayoutId id="2147483710" r:id="rId5"/>
    <p:sldLayoutId id="2147483711" r:id="rId6"/>
    <p:sldLayoutId id="2147483707" r:id="rId7"/>
    <p:sldLayoutId id="2147483708" r:id="rId8"/>
    <p:sldLayoutId id="2147483673"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 y="0"/>
            <a:ext cx="91567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717" r:id="rId3"/>
    <p:sldLayoutId id="2147483712" r:id="rId4"/>
    <p:sldLayoutId id="2147483713" r:id="rId5"/>
    <p:sldLayoutId id="2147483714" r:id="rId6"/>
    <p:sldLayoutId id="2147483715" r:id="rId7"/>
    <p:sldLayoutId id="2147483716" r:id="rId8"/>
    <p:sldLayoutId id="2147483690"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704" r:id="rId3"/>
    <p:sldLayoutId id="2147483718" r:id="rId4"/>
    <p:sldLayoutId id="2147483719" r:id="rId5"/>
    <p:sldLayoutId id="2147483720" r:id="rId6"/>
    <p:sldLayoutId id="2147483721" r:id="rId7"/>
    <p:sldLayoutId id="2147483722" r:id="rId8"/>
    <p:sldLayoutId id="2147483694"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12700"/>
            <a:ext cx="9139776" cy="6854832"/>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706" r:id="rId3"/>
    <p:sldLayoutId id="2147483723" r:id="rId4"/>
    <p:sldLayoutId id="2147483724" r:id="rId5"/>
    <p:sldLayoutId id="2147483725" r:id="rId6"/>
    <p:sldLayoutId id="2147483726" r:id="rId7"/>
    <p:sldLayoutId id="2147483727" r:id="rId8"/>
    <p:sldLayoutId id="2147483698"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5" r:id="rId3"/>
    <p:sldLayoutId id="2147483728" r:id="rId4"/>
    <p:sldLayoutId id="2147483729" r:id="rId5"/>
    <p:sldLayoutId id="2147483730" r:id="rId6"/>
    <p:sldLayoutId id="2147483731" r:id="rId7"/>
    <p:sldLayoutId id="2147483732" r:id="rId8"/>
    <p:sldLayoutId id="2147483702"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1 Nephi 5</a:t>
            </a:r>
          </a:p>
        </p:txBody>
      </p:sp>
      <p:sp>
        <p:nvSpPr>
          <p:cNvPr id="5" name="Text Placeholder 4"/>
          <p:cNvSpPr>
            <a:spLocks noGrp="1"/>
          </p:cNvSpPr>
          <p:nvPr>
            <p:ph type="body" sz="quarter" idx="11"/>
          </p:nvPr>
        </p:nvSpPr>
        <p:spPr/>
        <p:txBody>
          <a:bodyPr/>
          <a:lstStyle/>
          <a:p>
            <a:r>
              <a:rPr lang="en-US" dirty="0"/>
              <a:t>Lesson 9</a:t>
            </a:r>
          </a:p>
        </p:txBody>
      </p:sp>
    </p:spTree>
    <p:extLst>
      <p:ext uri="{BB962C8B-B14F-4D97-AF65-F5344CB8AC3E}">
        <p14:creationId xmlns:p14="http://schemas.microsoft.com/office/powerpoint/2010/main" val="1681523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When we receive blessings from God, we can choose to pause and give Him thanks.</a:t>
            </a:r>
          </a:p>
          <a:p>
            <a:r>
              <a:rPr lang="en-US" dirty="0"/>
              <a:t>Why do you think it is important to pause and thank God for blessings we receive from Him?</a:t>
            </a:r>
          </a:p>
          <a:p>
            <a:endParaRPr lang="en-US" dirty="0"/>
          </a:p>
        </p:txBody>
      </p:sp>
      <p:sp>
        <p:nvSpPr>
          <p:cNvPr id="3" name="Title 2"/>
          <p:cNvSpPr>
            <a:spLocks noGrp="1"/>
          </p:cNvSpPr>
          <p:nvPr>
            <p:ph type="title"/>
          </p:nvPr>
        </p:nvSpPr>
        <p:spPr/>
        <p:txBody>
          <a:bodyPr/>
          <a:lstStyle/>
          <a:p>
            <a:r>
              <a:rPr lang="en-US" dirty="0"/>
              <a:t>Pause to Give Thanks</a:t>
            </a:r>
          </a:p>
        </p:txBody>
      </p:sp>
    </p:spTree>
    <p:extLst>
      <p:ext uri="{BB962C8B-B14F-4D97-AF65-F5344CB8AC3E}">
        <p14:creationId xmlns:p14="http://schemas.microsoft.com/office/powerpoint/2010/main" val="1826458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dirty="0"/>
              <a:t>What did Lehi’s family give to obtain the scriptures? </a:t>
            </a:r>
          </a:p>
        </p:txBody>
      </p:sp>
      <p:sp>
        <p:nvSpPr>
          <p:cNvPr id="3" name="Title 2"/>
          <p:cNvSpPr>
            <a:spLocks noGrp="1"/>
          </p:cNvSpPr>
          <p:nvPr>
            <p:ph type="title"/>
          </p:nvPr>
        </p:nvSpPr>
        <p:spPr/>
        <p:txBody>
          <a:bodyPr/>
          <a:lstStyle/>
          <a:p>
            <a:r>
              <a:rPr lang="en-US" dirty="0"/>
              <a:t>The Scriptures</a:t>
            </a:r>
          </a:p>
        </p:txBody>
      </p:sp>
      <p:pic>
        <p:nvPicPr>
          <p:cNvPr id="5" name="Picture Placeholder 4"/>
          <p:cNvPicPr>
            <a:picLocks noGrp="1" noChangeAspect="1"/>
          </p:cNvPicPr>
          <p:nvPr>
            <p:ph type="pic" sz="quarter" idx="10"/>
          </p:nvPr>
        </p:nvPicPr>
        <p:blipFill>
          <a:blip r:embed="rId2"/>
          <a:srcRect t="11045" b="11045"/>
          <a:stretch>
            <a:fillRect/>
          </a:stretch>
        </p:blipFill>
        <p:spPr/>
      </p:pic>
    </p:spTree>
    <p:extLst>
      <p:ext uri="{BB962C8B-B14F-4D97-AF65-F5344CB8AC3E}">
        <p14:creationId xmlns:p14="http://schemas.microsoft.com/office/powerpoint/2010/main" val="782332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5:11–16. What did the plates of brass contain?</a:t>
            </a:r>
          </a:p>
        </p:txBody>
      </p:sp>
      <p:sp>
        <p:nvSpPr>
          <p:cNvPr id="3" name="Title 2"/>
          <p:cNvSpPr>
            <a:spLocks noGrp="1"/>
          </p:cNvSpPr>
          <p:nvPr>
            <p:ph type="title"/>
          </p:nvPr>
        </p:nvSpPr>
        <p:spPr/>
        <p:txBody>
          <a:bodyPr/>
          <a:lstStyle/>
          <a:p>
            <a:r>
              <a:rPr lang="en-US" dirty="0"/>
              <a:t>The Brass Plates</a:t>
            </a:r>
          </a:p>
        </p:txBody>
      </p:sp>
    </p:spTree>
    <p:extLst>
      <p:ext uri="{BB962C8B-B14F-4D97-AF65-F5344CB8AC3E}">
        <p14:creationId xmlns:p14="http://schemas.microsoft.com/office/powerpoint/2010/main" val="3064123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5:11–16. What did the plates of brass contain?</a:t>
            </a:r>
          </a:p>
          <a:p>
            <a:r>
              <a:rPr lang="en-US" dirty="0"/>
              <a:t>Read 1 Nephi 5:17–19. How was Lehi blessed as he searched the scriptures? </a:t>
            </a:r>
          </a:p>
        </p:txBody>
      </p:sp>
      <p:sp>
        <p:nvSpPr>
          <p:cNvPr id="3" name="Title 2"/>
          <p:cNvSpPr>
            <a:spLocks noGrp="1"/>
          </p:cNvSpPr>
          <p:nvPr>
            <p:ph type="title"/>
          </p:nvPr>
        </p:nvSpPr>
        <p:spPr/>
        <p:txBody>
          <a:bodyPr/>
          <a:lstStyle/>
          <a:p>
            <a:r>
              <a:rPr lang="en-US" dirty="0"/>
              <a:t>The Brass Plates</a:t>
            </a:r>
          </a:p>
        </p:txBody>
      </p:sp>
    </p:spTree>
    <p:extLst>
      <p:ext uri="{BB962C8B-B14F-4D97-AF65-F5344CB8AC3E}">
        <p14:creationId xmlns:p14="http://schemas.microsoft.com/office/powerpoint/2010/main" val="1225772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5:11–16. What did the plates of brass contain?</a:t>
            </a:r>
          </a:p>
          <a:p>
            <a:r>
              <a:rPr lang="en-US" dirty="0"/>
              <a:t>Read 1 Nephi 5:17–19. How was Lehi blessed as he searched the scriptures? </a:t>
            </a:r>
          </a:p>
          <a:p>
            <a:r>
              <a:rPr lang="en-US" dirty="0"/>
              <a:t>What is a principle we can learn from verses 17–19 about what can happen as we search the scriptures?</a:t>
            </a:r>
          </a:p>
        </p:txBody>
      </p:sp>
      <p:sp>
        <p:nvSpPr>
          <p:cNvPr id="3" name="Title 2"/>
          <p:cNvSpPr>
            <a:spLocks noGrp="1"/>
          </p:cNvSpPr>
          <p:nvPr>
            <p:ph type="title"/>
          </p:nvPr>
        </p:nvSpPr>
        <p:spPr/>
        <p:txBody>
          <a:bodyPr/>
          <a:lstStyle/>
          <a:p>
            <a:r>
              <a:rPr lang="en-US" dirty="0"/>
              <a:t>The Brass Plates</a:t>
            </a:r>
          </a:p>
        </p:txBody>
      </p:sp>
    </p:spTree>
    <p:extLst>
      <p:ext uri="{BB962C8B-B14F-4D97-AF65-F5344CB8AC3E}">
        <p14:creationId xmlns:p14="http://schemas.microsoft.com/office/powerpoint/2010/main" val="752151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As we search the scriptures, we can be filled with the Spirit and receive revelation.</a:t>
            </a:r>
          </a:p>
          <a:p>
            <a:endParaRPr lang="en-US" dirty="0"/>
          </a:p>
        </p:txBody>
      </p:sp>
      <p:sp>
        <p:nvSpPr>
          <p:cNvPr id="3" name="Title 2"/>
          <p:cNvSpPr>
            <a:spLocks noGrp="1"/>
          </p:cNvSpPr>
          <p:nvPr>
            <p:ph type="title"/>
          </p:nvPr>
        </p:nvSpPr>
        <p:spPr/>
        <p:txBody>
          <a:bodyPr/>
          <a:lstStyle/>
          <a:p>
            <a:r>
              <a:rPr lang="en-US" dirty="0"/>
              <a:t>Search the Scriptures</a:t>
            </a:r>
          </a:p>
        </p:txBody>
      </p:sp>
    </p:spTree>
    <p:extLst>
      <p:ext uri="{BB962C8B-B14F-4D97-AF65-F5344CB8AC3E}">
        <p14:creationId xmlns:p14="http://schemas.microsoft.com/office/powerpoint/2010/main" val="1885466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Robert D. Hales</a:t>
            </a:r>
          </a:p>
        </p:txBody>
      </p:sp>
      <p:sp>
        <p:nvSpPr>
          <p:cNvPr id="3" name="Content Placeholder 2"/>
          <p:cNvSpPr>
            <a:spLocks noGrp="1"/>
          </p:cNvSpPr>
          <p:nvPr>
            <p:ph sz="quarter" idx="4"/>
          </p:nvPr>
        </p:nvSpPr>
        <p:spPr/>
        <p:txBody>
          <a:bodyPr/>
          <a:lstStyle/>
          <a:p>
            <a:pPr marL="0" indent="0">
              <a:buNone/>
            </a:pPr>
            <a:r>
              <a:rPr lang="en-US" dirty="0"/>
              <a:t>“When we want to speak to God, we pray. And when we want Him to speak to us, we search the scriptures; for His words are spoken through His prophets. He will then teach us as we listen to the promptings of the Holy Spirit” (Robert D. Hales, “Holy Scriptures: The Power of God unto Our Salvation,” </a:t>
            </a:r>
            <a:r>
              <a:rPr lang="en-US" i="0" dirty="0"/>
              <a:t>Ensign</a:t>
            </a:r>
            <a:r>
              <a:rPr lang="en-US" dirty="0"/>
              <a:t> or </a:t>
            </a:r>
            <a:r>
              <a:rPr lang="en-US" i="0" dirty="0"/>
              <a:t>Liahona</a:t>
            </a:r>
            <a:r>
              <a:rPr lang="en-US" dirty="0"/>
              <a:t>, Nov. 2006, 26–27).</a:t>
            </a:r>
          </a:p>
        </p:txBody>
      </p:sp>
      <p:pic>
        <p:nvPicPr>
          <p:cNvPr id="6" name="Picture Placeholder 5"/>
          <p:cNvPicPr>
            <a:picLocks noGrp="1" noChangeAspect="1"/>
          </p:cNvPicPr>
          <p:nvPr>
            <p:ph type="pic" sz="quarter" idx="10"/>
          </p:nvPr>
        </p:nvPicPr>
        <p:blipFill>
          <a:blip r:embed="rId2"/>
          <a:srcRect t="64" b="64"/>
          <a:stretch>
            <a:fillRect/>
          </a:stretch>
        </p:blipFill>
        <p:spPr/>
      </p:pic>
    </p:spTree>
    <p:extLst>
      <p:ext uri="{BB962C8B-B14F-4D97-AF65-F5344CB8AC3E}">
        <p14:creationId xmlns:p14="http://schemas.microsoft.com/office/powerpoint/2010/main" val="4247748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Each night a young man reads the Book of Mormon. He tries to get through as many verses as he can before falling asleep. He has heard others speak of blessings they have received from reading the scriptures daily, but he doesn’t feel like doing so has brought him many blessings.</a:t>
            </a:r>
          </a:p>
        </p:txBody>
      </p:sp>
      <p:sp>
        <p:nvSpPr>
          <p:cNvPr id="3" name="Title 2"/>
          <p:cNvSpPr>
            <a:spLocks noGrp="1"/>
          </p:cNvSpPr>
          <p:nvPr>
            <p:ph type="title"/>
          </p:nvPr>
        </p:nvSpPr>
        <p:spPr/>
        <p:txBody>
          <a:bodyPr/>
          <a:lstStyle/>
          <a:p>
            <a:r>
              <a:rPr lang="en-US" dirty="0"/>
              <a:t>A Scenario</a:t>
            </a:r>
          </a:p>
        </p:txBody>
      </p:sp>
    </p:spTree>
    <p:extLst>
      <p:ext uri="{BB962C8B-B14F-4D97-AF65-F5344CB8AC3E}">
        <p14:creationId xmlns:p14="http://schemas.microsoft.com/office/powerpoint/2010/main" val="3249854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Each night a young man reads the Book of Mormon. He tries to get through as many verses as he can before falling asleep. He has heard others speak of blessings they have received from reading the scriptures daily, but he doesn’t feel like doing so has brought him many blessings.</a:t>
            </a:r>
          </a:p>
          <a:p>
            <a:r>
              <a:rPr lang="en-US" dirty="0"/>
              <a:t>Why do you think this young man hasn’t fully experienced the blessings of searching the scriptures?</a:t>
            </a:r>
          </a:p>
        </p:txBody>
      </p:sp>
      <p:sp>
        <p:nvSpPr>
          <p:cNvPr id="3" name="Title 2"/>
          <p:cNvSpPr>
            <a:spLocks noGrp="1"/>
          </p:cNvSpPr>
          <p:nvPr>
            <p:ph type="title"/>
          </p:nvPr>
        </p:nvSpPr>
        <p:spPr/>
        <p:txBody>
          <a:bodyPr/>
          <a:lstStyle/>
          <a:p>
            <a:r>
              <a:rPr lang="en-US" dirty="0"/>
              <a:t>A Scenario</a:t>
            </a:r>
          </a:p>
        </p:txBody>
      </p:sp>
    </p:spTree>
    <p:extLst>
      <p:ext uri="{BB962C8B-B14F-4D97-AF65-F5344CB8AC3E}">
        <p14:creationId xmlns:p14="http://schemas.microsoft.com/office/powerpoint/2010/main" val="328001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D. Todd Christofferson </a:t>
            </a:r>
          </a:p>
        </p:txBody>
      </p:sp>
      <p:sp>
        <p:nvSpPr>
          <p:cNvPr id="3" name="Content Placeholder 2"/>
          <p:cNvSpPr>
            <a:spLocks noGrp="1"/>
          </p:cNvSpPr>
          <p:nvPr>
            <p:ph sz="quarter" idx="4"/>
          </p:nvPr>
        </p:nvSpPr>
        <p:spPr/>
        <p:txBody>
          <a:bodyPr/>
          <a:lstStyle/>
          <a:p>
            <a:pPr marL="0" indent="0">
              <a:buNone/>
            </a:pPr>
            <a:r>
              <a:rPr lang="en-US" dirty="0"/>
              <a:t>“When I say ‘study,’ I mean something more than reading. It is a good thing sometimes to read a book of scripture within a set period of time to get an overall sense of its message, but for conversion, you should care more about the amount of time you spend in the scriptures than about the amount you read in that time. …</a:t>
            </a:r>
          </a:p>
          <a:p>
            <a:pPr marL="0" indent="0">
              <a:buNone/>
            </a:pPr>
            <a:r>
              <a:rPr lang="en-US" i="0" dirty="0"/>
              <a:t>Continued on next page.</a:t>
            </a:r>
          </a:p>
        </p:txBody>
      </p:sp>
      <p:pic>
        <p:nvPicPr>
          <p:cNvPr id="6" name="Picture Placeholder 5"/>
          <p:cNvPicPr>
            <a:picLocks noGrp="1" noChangeAspect="1"/>
          </p:cNvPicPr>
          <p:nvPr>
            <p:ph type="pic" sz="quarter" idx="10"/>
          </p:nvPr>
        </p:nvPicPr>
        <p:blipFill>
          <a:blip r:embed="rId2"/>
          <a:srcRect t="90" b="90"/>
          <a:stretch>
            <a:fillRect/>
          </a:stretch>
        </p:blipFill>
        <p:spPr/>
      </p:pic>
    </p:spTree>
    <p:extLst>
      <p:ext uri="{BB962C8B-B14F-4D97-AF65-F5344CB8AC3E}">
        <p14:creationId xmlns:p14="http://schemas.microsoft.com/office/powerpoint/2010/main" val="578223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Devotional</a:t>
            </a:r>
          </a:p>
        </p:txBody>
      </p:sp>
      <p:sp>
        <p:nvSpPr>
          <p:cNvPr id="3" name="Content Placeholder 2"/>
          <p:cNvSpPr>
            <a:spLocks noGrp="1"/>
          </p:cNvSpPr>
          <p:nvPr>
            <p:ph sz="quarter" idx="4"/>
          </p:nvPr>
        </p:nvSpPr>
        <p:spPr/>
        <p:txBody>
          <a:bodyPr/>
          <a:lstStyle/>
          <a:p>
            <a:r>
              <a:rPr lang="en-US" dirty="0"/>
              <a:t>Hymn:</a:t>
            </a:r>
          </a:p>
          <a:p>
            <a:r>
              <a:rPr lang="en-US" dirty="0"/>
              <a:t>Prayer:</a:t>
            </a:r>
          </a:p>
          <a:p>
            <a:r>
              <a:rPr lang="en-US" dirty="0"/>
              <a:t>Thought:</a:t>
            </a:r>
          </a:p>
        </p:txBody>
      </p:sp>
      <p:pic>
        <p:nvPicPr>
          <p:cNvPr id="8" name="Picture Placeholder 7"/>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5665" b="5665"/>
          <a:stretch>
            <a:fillRect/>
          </a:stretch>
        </p:blipFill>
        <p:spPr/>
      </p:pic>
    </p:spTree>
    <p:extLst>
      <p:ext uri="{BB962C8B-B14F-4D97-AF65-F5344CB8AC3E}">
        <p14:creationId xmlns:p14="http://schemas.microsoft.com/office/powerpoint/2010/main" val="456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D. Todd Christofferson, cont.</a:t>
            </a:r>
          </a:p>
        </p:txBody>
      </p:sp>
      <p:sp>
        <p:nvSpPr>
          <p:cNvPr id="3" name="Content Placeholder 2"/>
          <p:cNvSpPr>
            <a:spLocks noGrp="1"/>
          </p:cNvSpPr>
          <p:nvPr>
            <p:ph sz="quarter" idx="4"/>
          </p:nvPr>
        </p:nvSpPr>
        <p:spPr/>
        <p:txBody>
          <a:bodyPr/>
          <a:lstStyle/>
          <a:p>
            <a:pPr marL="0" indent="0">
              <a:buNone/>
            </a:pPr>
            <a:r>
              <a:rPr lang="en-US" dirty="0"/>
              <a:t>“I see you sometimes reading a few verses, stopping to ponder them, carefully reading the verses again, and as you think about what they mean, praying for understanding, asking questions in your mind, waiting for spiritual impressions, and writing down the impressions and insights that come so you can remember and learn more. Studying in this way, you may not read a lot of chapters or verses in a half hour, but you will be giving place in your heart for the word of God, and He will be speaking to you” (D. Todd Christofferson, “When Thou Art Converted,” </a:t>
            </a:r>
            <a:r>
              <a:rPr lang="en-US" i="0" dirty="0"/>
              <a:t>Ensign</a:t>
            </a:r>
            <a:r>
              <a:rPr lang="en-US" dirty="0"/>
              <a:t> or </a:t>
            </a:r>
            <a:r>
              <a:rPr lang="en-US" i="0" dirty="0"/>
              <a:t>Liahona</a:t>
            </a:r>
            <a:r>
              <a:rPr lang="en-US" dirty="0"/>
              <a:t>, May 2004, 11).</a:t>
            </a:r>
          </a:p>
        </p:txBody>
      </p:sp>
      <p:pic>
        <p:nvPicPr>
          <p:cNvPr id="6" name="Picture Placeholder 5"/>
          <p:cNvPicPr>
            <a:picLocks noGrp="1" noChangeAspect="1"/>
          </p:cNvPicPr>
          <p:nvPr>
            <p:ph type="pic" sz="quarter" idx="10"/>
          </p:nvPr>
        </p:nvPicPr>
        <p:blipFill>
          <a:blip r:embed="rId2"/>
          <a:srcRect t="90" b="90"/>
          <a:stretch>
            <a:fillRect/>
          </a:stretch>
        </p:blipFill>
        <p:spPr/>
      </p:pic>
    </p:spTree>
    <p:extLst>
      <p:ext uri="{BB962C8B-B14F-4D97-AF65-F5344CB8AC3E}">
        <p14:creationId xmlns:p14="http://schemas.microsoft.com/office/powerpoint/2010/main" val="3725023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dirty="0"/>
              <a:t>In your own words, how would you explain to the young man what it means to search the scriptures?</a:t>
            </a:r>
          </a:p>
        </p:txBody>
      </p:sp>
      <p:sp>
        <p:nvSpPr>
          <p:cNvPr id="3" name="Title 2"/>
          <p:cNvSpPr>
            <a:spLocks noGrp="1"/>
          </p:cNvSpPr>
          <p:nvPr>
            <p:ph type="title"/>
          </p:nvPr>
        </p:nvSpPr>
        <p:spPr/>
        <p:txBody>
          <a:bodyPr/>
          <a:lstStyle/>
          <a:p>
            <a:r>
              <a:rPr lang="en-US" dirty="0"/>
              <a:t>Studying the Scriptures</a:t>
            </a:r>
          </a:p>
        </p:txBody>
      </p:sp>
    </p:spTree>
    <p:extLst>
      <p:ext uri="{BB962C8B-B14F-4D97-AF65-F5344CB8AC3E}">
        <p14:creationId xmlns:p14="http://schemas.microsoft.com/office/powerpoint/2010/main" val="207531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dirty="0"/>
              <a:t>In your own words, how would you explain to the young man what it means to search the scriptures?</a:t>
            </a:r>
          </a:p>
          <a:p>
            <a:pPr fontAlgn="base"/>
            <a:r>
              <a:rPr lang="en-US" dirty="0"/>
              <a:t>When have you felt the companionship of the Holy Ghost or received revelation as a result of searching and studying the scriptures? How was this a blessing to you?</a:t>
            </a:r>
          </a:p>
          <a:p>
            <a:endParaRPr lang="en-US" dirty="0"/>
          </a:p>
        </p:txBody>
      </p:sp>
      <p:sp>
        <p:nvSpPr>
          <p:cNvPr id="3" name="Title 2"/>
          <p:cNvSpPr>
            <a:spLocks noGrp="1"/>
          </p:cNvSpPr>
          <p:nvPr>
            <p:ph type="title"/>
          </p:nvPr>
        </p:nvSpPr>
        <p:spPr/>
        <p:txBody>
          <a:bodyPr/>
          <a:lstStyle/>
          <a:p>
            <a:r>
              <a:rPr lang="en-US" dirty="0"/>
              <a:t>Studying the Scriptures</a:t>
            </a:r>
          </a:p>
        </p:txBody>
      </p:sp>
    </p:spTree>
    <p:extLst>
      <p:ext uri="{BB962C8B-B14F-4D97-AF65-F5344CB8AC3E}">
        <p14:creationId xmlns:p14="http://schemas.microsoft.com/office/powerpoint/2010/main" val="516307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5:20–21. Like Lehi and Nephi, as we search the scriptures, what can we discover about them? </a:t>
            </a:r>
          </a:p>
        </p:txBody>
      </p:sp>
      <p:sp>
        <p:nvSpPr>
          <p:cNvPr id="3" name="Title 2"/>
          <p:cNvSpPr>
            <a:spLocks noGrp="1"/>
          </p:cNvSpPr>
          <p:nvPr>
            <p:ph type="title"/>
          </p:nvPr>
        </p:nvSpPr>
        <p:spPr/>
        <p:txBody>
          <a:bodyPr/>
          <a:lstStyle/>
          <a:p>
            <a:r>
              <a:rPr lang="en-US" dirty="0"/>
              <a:t>Searching the Scriptures</a:t>
            </a:r>
          </a:p>
        </p:txBody>
      </p:sp>
    </p:spTree>
    <p:extLst>
      <p:ext uri="{BB962C8B-B14F-4D97-AF65-F5344CB8AC3E}">
        <p14:creationId xmlns:p14="http://schemas.microsoft.com/office/powerpoint/2010/main" val="3690492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5:20–21. Like Lehi and Nephi, as we search the scriptures, what can we discover about them? </a:t>
            </a:r>
          </a:p>
          <a:p>
            <a:r>
              <a:rPr lang="en-US" b="1" dirty="0"/>
              <a:t>As we search the scriptures, we can discover their great worth for us.</a:t>
            </a:r>
          </a:p>
        </p:txBody>
      </p:sp>
      <p:sp>
        <p:nvSpPr>
          <p:cNvPr id="3" name="Title 2"/>
          <p:cNvSpPr>
            <a:spLocks noGrp="1"/>
          </p:cNvSpPr>
          <p:nvPr>
            <p:ph type="title"/>
          </p:nvPr>
        </p:nvSpPr>
        <p:spPr/>
        <p:txBody>
          <a:bodyPr/>
          <a:lstStyle/>
          <a:p>
            <a:r>
              <a:rPr lang="en-US" dirty="0"/>
              <a:t>Searching the Scriptures</a:t>
            </a:r>
          </a:p>
        </p:txBody>
      </p:sp>
    </p:spTree>
    <p:extLst>
      <p:ext uri="{BB962C8B-B14F-4D97-AF65-F5344CB8AC3E}">
        <p14:creationId xmlns:p14="http://schemas.microsoft.com/office/powerpoint/2010/main" val="7307274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5:20–21. Like Lehi and Nephi, as we search the scriptures, what can we discover about them? </a:t>
            </a:r>
          </a:p>
          <a:p>
            <a:r>
              <a:rPr lang="en-US" b="1" dirty="0"/>
              <a:t>As we search the scriptures, we can discover their great worth for us.</a:t>
            </a:r>
          </a:p>
          <a:p>
            <a:r>
              <a:rPr lang="en-US" dirty="0"/>
              <a:t>As you have searched the scriptures, how have they been of worth to you?</a:t>
            </a:r>
          </a:p>
          <a:p>
            <a:endParaRPr lang="en-US" dirty="0"/>
          </a:p>
        </p:txBody>
      </p:sp>
      <p:sp>
        <p:nvSpPr>
          <p:cNvPr id="3" name="Title 2"/>
          <p:cNvSpPr>
            <a:spLocks noGrp="1"/>
          </p:cNvSpPr>
          <p:nvPr>
            <p:ph type="title"/>
          </p:nvPr>
        </p:nvSpPr>
        <p:spPr/>
        <p:txBody>
          <a:bodyPr/>
          <a:lstStyle/>
          <a:p>
            <a:r>
              <a:rPr lang="en-US" dirty="0"/>
              <a:t>Searching the Scriptures</a:t>
            </a:r>
          </a:p>
        </p:txBody>
      </p:sp>
    </p:spTree>
    <p:extLst>
      <p:ext uri="{BB962C8B-B14F-4D97-AF65-F5344CB8AC3E}">
        <p14:creationId xmlns:p14="http://schemas.microsoft.com/office/powerpoint/2010/main" val="20243048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Robert D. Hales</a:t>
            </a:r>
          </a:p>
        </p:txBody>
      </p:sp>
      <p:sp>
        <p:nvSpPr>
          <p:cNvPr id="3" name="Content Placeholder 2"/>
          <p:cNvSpPr>
            <a:spLocks noGrp="1"/>
          </p:cNvSpPr>
          <p:nvPr>
            <p:ph sz="quarter" idx="4"/>
          </p:nvPr>
        </p:nvSpPr>
        <p:spPr/>
        <p:txBody>
          <a:bodyPr/>
          <a:lstStyle/>
          <a:p>
            <a:pPr marL="0" indent="0">
              <a:buNone/>
            </a:pPr>
            <a:r>
              <a:rPr lang="en-US" dirty="0"/>
              <a:t>“If you have not heard His voice speaking to you lately, return with new eyes and new ears to the scriptures. They are our spiritual lifeline” (Robert D. Hales, “Holy Scriptures: The Power of God unto Our Salvation,” </a:t>
            </a:r>
            <a:r>
              <a:rPr lang="en-US" i="0" dirty="0"/>
              <a:t>Ensign</a:t>
            </a:r>
            <a:r>
              <a:rPr lang="en-US" dirty="0"/>
              <a:t> or </a:t>
            </a:r>
            <a:r>
              <a:rPr lang="en-US" i="0" dirty="0"/>
              <a:t>Liahona</a:t>
            </a:r>
            <a:r>
              <a:rPr lang="en-US" dirty="0"/>
              <a:t>, Nov. 2006, 27).</a:t>
            </a:r>
          </a:p>
        </p:txBody>
      </p:sp>
      <p:pic>
        <p:nvPicPr>
          <p:cNvPr id="6" name="Picture Placeholder 5"/>
          <p:cNvPicPr>
            <a:picLocks noGrp="1" noChangeAspect="1"/>
          </p:cNvPicPr>
          <p:nvPr>
            <p:ph type="pic" sz="quarter" idx="10"/>
          </p:nvPr>
        </p:nvPicPr>
        <p:blipFill>
          <a:blip r:embed="rId2"/>
          <a:srcRect t="64" b="64"/>
          <a:stretch>
            <a:fillRect/>
          </a:stretch>
        </p:blipFill>
        <p:spPr/>
      </p:pic>
    </p:spTree>
    <p:extLst>
      <p:ext uri="{BB962C8B-B14F-4D97-AF65-F5344CB8AC3E}">
        <p14:creationId xmlns:p14="http://schemas.microsoft.com/office/powerpoint/2010/main" val="3826138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622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5:1–3, looking for reasons why Sariah began to complain.</a:t>
            </a:r>
          </a:p>
        </p:txBody>
      </p:sp>
      <p:sp>
        <p:nvSpPr>
          <p:cNvPr id="3" name="Title 2"/>
          <p:cNvSpPr>
            <a:spLocks noGrp="1"/>
          </p:cNvSpPr>
          <p:nvPr>
            <p:ph type="title"/>
          </p:nvPr>
        </p:nvSpPr>
        <p:spPr/>
        <p:txBody>
          <a:bodyPr/>
          <a:lstStyle/>
          <a:p>
            <a:r>
              <a:rPr lang="en-US" dirty="0"/>
              <a:t>Sariah</a:t>
            </a:r>
          </a:p>
        </p:txBody>
      </p:sp>
    </p:spTree>
    <p:extLst>
      <p:ext uri="{BB962C8B-B14F-4D97-AF65-F5344CB8AC3E}">
        <p14:creationId xmlns:p14="http://schemas.microsoft.com/office/powerpoint/2010/main" val="3092808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5:1–3, looking for reasons why Sariah began to complain.</a:t>
            </a:r>
          </a:p>
          <a:p>
            <a:r>
              <a:rPr lang="en-US" dirty="0"/>
              <a:t>Read 1 Nephi 5:4–6. How did Lehi respond to Sariah’s complaints?</a:t>
            </a:r>
          </a:p>
        </p:txBody>
      </p:sp>
      <p:sp>
        <p:nvSpPr>
          <p:cNvPr id="3" name="Title 2"/>
          <p:cNvSpPr>
            <a:spLocks noGrp="1"/>
          </p:cNvSpPr>
          <p:nvPr>
            <p:ph type="title"/>
          </p:nvPr>
        </p:nvSpPr>
        <p:spPr/>
        <p:txBody>
          <a:bodyPr/>
          <a:lstStyle/>
          <a:p>
            <a:r>
              <a:rPr lang="en-US" dirty="0"/>
              <a:t>Sariah</a:t>
            </a:r>
          </a:p>
        </p:txBody>
      </p:sp>
    </p:spTree>
    <p:extLst>
      <p:ext uri="{BB962C8B-B14F-4D97-AF65-F5344CB8AC3E}">
        <p14:creationId xmlns:p14="http://schemas.microsoft.com/office/powerpoint/2010/main" val="826818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5:1–3, looking for reasons why Sariah began to complain.</a:t>
            </a:r>
          </a:p>
          <a:p>
            <a:r>
              <a:rPr lang="en-US" dirty="0"/>
              <a:t>Read 1 Nephi 5:4–6. How did Lehi respond to Sariah’s complaints?</a:t>
            </a:r>
          </a:p>
          <a:p>
            <a:r>
              <a:rPr lang="en-US" dirty="0"/>
              <a:t>What can we learn from Lehi’s response to Sariah?</a:t>
            </a:r>
          </a:p>
          <a:p>
            <a:endParaRPr lang="en-US" dirty="0"/>
          </a:p>
        </p:txBody>
      </p:sp>
      <p:sp>
        <p:nvSpPr>
          <p:cNvPr id="3" name="Title 2"/>
          <p:cNvSpPr>
            <a:spLocks noGrp="1"/>
          </p:cNvSpPr>
          <p:nvPr>
            <p:ph type="title"/>
          </p:nvPr>
        </p:nvSpPr>
        <p:spPr/>
        <p:txBody>
          <a:bodyPr/>
          <a:lstStyle/>
          <a:p>
            <a:r>
              <a:rPr lang="en-US" dirty="0"/>
              <a:t>Sariah</a:t>
            </a:r>
          </a:p>
        </p:txBody>
      </p:sp>
    </p:spTree>
    <p:extLst>
      <p:ext uri="{BB962C8B-B14F-4D97-AF65-F5344CB8AC3E}">
        <p14:creationId xmlns:p14="http://schemas.microsoft.com/office/powerpoint/2010/main" val="2112946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5:7–9. How was Sariah’s testimony of the Lord and His dealings with her family affected by the successful return of her sons? </a:t>
            </a:r>
          </a:p>
        </p:txBody>
      </p:sp>
      <p:sp>
        <p:nvSpPr>
          <p:cNvPr id="3" name="Title 2"/>
          <p:cNvSpPr>
            <a:spLocks noGrp="1"/>
          </p:cNvSpPr>
          <p:nvPr>
            <p:ph type="title"/>
          </p:nvPr>
        </p:nvSpPr>
        <p:spPr/>
        <p:txBody>
          <a:bodyPr/>
          <a:lstStyle/>
          <a:p>
            <a:r>
              <a:rPr lang="en-US" dirty="0"/>
              <a:t>Sariah’s Testimony</a:t>
            </a:r>
          </a:p>
        </p:txBody>
      </p:sp>
    </p:spTree>
    <p:extLst>
      <p:ext uri="{BB962C8B-B14F-4D97-AF65-F5344CB8AC3E}">
        <p14:creationId xmlns:p14="http://schemas.microsoft.com/office/powerpoint/2010/main" val="2791320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5:7–9. How was Sariah’s testimony of the Lord and His dealings with her family affected by the successful return of her sons?</a:t>
            </a:r>
          </a:p>
          <a:p>
            <a:r>
              <a:rPr lang="en-US" dirty="0"/>
              <a:t>Before searching the contents of the brass plates, what did Lehi and Sariah take time to do? </a:t>
            </a:r>
          </a:p>
        </p:txBody>
      </p:sp>
      <p:sp>
        <p:nvSpPr>
          <p:cNvPr id="3" name="Title 2"/>
          <p:cNvSpPr>
            <a:spLocks noGrp="1"/>
          </p:cNvSpPr>
          <p:nvPr>
            <p:ph type="title"/>
          </p:nvPr>
        </p:nvSpPr>
        <p:spPr/>
        <p:txBody>
          <a:bodyPr/>
          <a:lstStyle/>
          <a:p>
            <a:r>
              <a:rPr lang="en-US" dirty="0"/>
              <a:t>Sariah’s Testimony</a:t>
            </a:r>
          </a:p>
        </p:txBody>
      </p:sp>
    </p:spTree>
    <p:extLst>
      <p:ext uri="{BB962C8B-B14F-4D97-AF65-F5344CB8AC3E}">
        <p14:creationId xmlns:p14="http://schemas.microsoft.com/office/powerpoint/2010/main" val="2145659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1 Nephi 5:7–9. How was Sariah’s testimony of the Lord and His dealings with her family affected by the successful return of her sons?</a:t>
            </a:r>
          </a:p>
          <a:p>
            <a:r>
              <a:rPr lang="en-US" dirty="0"/>
              <a:t>Before searching the contents of the brass plates, what did Lehi and Sariah take time to do? </a:t>
            </a:r>
          </a:p>
          <a:p>
            <a:r>
              <a:rPr lang="en-US" dirty="0"/>
              <a:t>What truth can we learn from their example? </a:t>
            </a:r>
          </a:p>
        </p:txBody>
      </p:sp>
      <p:sp>
        <p:nvSpPr>
          <p:cNvPr id="3" name="Title 2"/>
          <p:cNvSpPr>
            <a:spLocks noGrp="1"/>
          </p:cNvSpPr>
          <p:nvPr>
            <p:ph type="title"/>
          </p:nvPr>
        </p:nvSpPr>
        <p:spPr/>
        <p:txBody>
          <a:bodyPr/>
          <a:lstStyle/>
          <a:p>
            <a:r>
              <a:rPr lang="en-US" dirty="0"/>
              <a:t>Sariah’s Testimony</a:t>
            </a:r>
          </a:p>
        </p:txBody>
      </p:sp>
    </p:spTree>
    <p:extLst>
      <p:ext uri="{BB962C8B-B14F-4D97-AF65-F5344CB8AC3E}">
        <p14:creationId xmlns:p14="http://schemas.microsoft.com/office/powerpoint/2010/main" val="1559631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When we receive blessings from God, we can choose to pause and give Him thanks.</a:t>
            </a:r>
          </a:p>
        </p:txBody>
      </p:sp>
      <p:sp>
        <p:nvSpPr>
          <p:cNvPr id="3" name="Title 2"/>
          <p:cNvSpPr>
            <a:spLocks noGrp="1"/>
          </p:cNvSpPr>
          <p:nvPr>
            <p:ph type="title"/>
          </p:nvPr>
        </p:nvSpPr>
        <p:spPr/>
        <p:txBody>
          <a:bodyPr/>
          <a:lstStyle/>
          <a:p>
            <a:r>
              <a:rPr lang="en-US" dirty="0"/>
              <a:t>Pause to Give Thanks</a:t>
            </a:r>
          </a:p>
        </p:txBody>
      </p:sp>
    </p:spTree>
    <p:extLst>
      <p:ext uri="{BB962C8B-B14F-4D97-AF65-F5344CB8AC3E}">
        <p14:creationId xmlns:p14="http://schemas.microsoft.com/office/powerpoint/2010/main" val="1297770110"/>
      </p:ext>
    </p:extLst>
  </p:cSld>
  <p:clrMapOvr>
    <a:masterClrMapping/>
  </p:clrMapOvr>
</p:sld>
</file>

<file path=ppt/theme/theme1.xml><?xml version="1.0" encoding="utf-8"?>
<a:theme xmlns:a="http://schemas.openxmlformats.org/drawingml/2006/main" name="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62E53161F90B498140BA4BCC7CD2A2" ma:contentTypeVersion="2" ma:contentTypeDescription="Create a new document." ma:contentTypeScope="" ma:versionID="2d9649835cc5f084f1f1839cb2cf4b12">
  <xsd:schema xmlns:xsd="http://www.w3.org/2001/XMLSchema" xmlns:xs="http://www.w3.org/2001/XMLSchema" xmlns:p="http://schemas.microsoft.com/office/2006/metadata/properties" xmlns:ns2="b764eb9d-49e1-4eb4-965b-0d99005b74c0" targetNamespace="http://schemas.microsoft.com/office/2006/metadata/properties" ma:root="true" ma:fieldsID="50c8c1b29e8e7f4e1e585ad69d5cde23" ns2:_="">
    <xsd:import namespace="b764eb9d-49e1-4eb4-965b-0d99005b74c0"/>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64eb9d-49e1-4eb4-965b-0d99005b74c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b764eb9d-49e1-4eb4-965b-0d99005b74c0">
      <UserInfo>
        <DisplayName>Katrina Cannon</DisplayName>
        <AccountId>29</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4DD939F-22E6-4D35-93ED-3DFA1A74EB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64eb9d-49e1-4eb4-965b-0d99005b74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D9B38A3-81AD-42AF-96FF-972233EE1065}">
  <ds:schemaRefs>
    <ds:schemaRef ds:uri="http://schemas.microsoft.com/office/2006/metadata/properties"/>
    <ds:schemaRef ds:uri="http://purl.org/dc/terms/"/>
    <ds:schemaRef ds:uri="http://schemas.microsoft.com/office/2006/documentManagement/types"/>
    <ds:schemaRef ds:uri="http://schemas.microsoft.com/office/infopath/2007/PartnerControls"/>
    <ds:schemaRef ds:uri="http://purl.org/dc/dcmitype/"/>
    <ds:schemaRef ds:uri="http://purl.org/dc/elements/1.1/"/>
    <ds:schemaRef ds:uri="http://schemas.openxmlformats.org/package/2006/metadata/core-properties"/>
    <ds:schemaRef ds:uri="b764eb9d-49e1-4eb4-965b-0d99005b74c0"/>
    <ds:schemaRef ds:uri="http://www.w3.org/XML/1998/namespace"/>
  </ds:schemaRefs>
</ds:datastoreItem>
</file>

<file path=customXml/itemProps3.xml><?xml version="1.0" encoding="utf-8"?>
<ds:datastoreItem xmlns:ds="http://schemas.openxmlformats.org/officeDocument/2006/customXml" ds:itemID="{A19D324F-7F41-4481-9226-DF772FD5D0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4426</TotalTime>
  <Words>1052</Words>
  <Application>Microsoft Office PowerPoint</Application>
  <PresentationFormat>On-screen Show (4:3)</PresentationFormat>
  <Paragraphs>72</Paragraphs>
  <Slides>27</Slides>
  <Notes>1</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27</vt:i4>
      </vt:variant>
    </vt:vector>
  </HeadingPairs>
  <TitlesOfParts>
    <vt:vector size="36" baseType="lpstr">
      <vt:lpstr>Arial</vt:lpstr>
      <vt:lpstr>Calibri</vt:lpstr>
      <vt:lpstr>Helam Slab ldsLat Light</vt:lpstr>
      <vt:lpstr>Open Sans</vt:lpstr>
      <vt:lpstr>Old Testament</vt:lpstr>
      <vt:lpstr>1_Old Testament</vt:lpstr>
      <vt:lpstr>2_Old Testament</vt:lpstr>
      <vt:lpstr>3_Old Testament</vt:lpstr>
      <vt:lpstr>4_Old Testament</vt:lpstr>
      <vt:lpstr>1 Nephi 5</vt:lpstr>
      <vt:lpstr>Devotional</vt:lpstr>
      <vt:lpstr>Sariah</vt:lpstr>
      <vt:lpstr>Sariah</vt:lpstr>
      <vt:lpstr>Sariah</vt:lpstr>
      <vt:lpstr>Sariah’s Testimony</vt:lpstr>
      <vt:lpstr>Sariah’s Testimony</vt:lpstr>
      <vt:lpstr>Sariah’s Testimony</vt:lpstr>
      <vt:lpstr>Pause to Give Thanks</vt:lpstr>
      <vt:lpstr>Pause to Give Thanks</vt:lpstr>
      <vt:lpstr>The Scriptures</vt:lpstr>
      <vt:lpstr>The Brass Plates</vt:lpstr>
      <vt:lpstr>The Brass Plates</vt:lpstr>
      <vt:lpstr>The Brass Plates</vt:lpstr>
      <vt:lpstr>Search the Scriptures</vt:lpstr>
      <vt:lpstr>Elder Robert D. Hales</vt:lpstr>
      <vt:lpstr>A Scenario</vt:lpstr>
      <vt:lpstr>A Scenario</vt:lpstr>
      <vt:lpstr>Elder D. Todd Christofferson </vt:lpstr>
      <vt:lpstr>Elder D. Todd Christofferson, cont.</vt:lpstr>
      <vt:lpstr>Studying the Scriptures</vt:lpstr>
      <vt:lpstr>Studying the Scriptures</vt:lpstr>
      <vt:lpstr>Searching the Scriptures</vt:lpstr>
      <vt:lpstr>Searching the Scriptures</vt:lpstr>
      <vt:lpstr>Searching the Scriptures</vt:lpstr>
      <vt:lpstr>Elder Robert D. Hales</vt:lpstr>
      <vt:lpstr>PowerPoint Presentation</vt:lpstr>
    </vt:vector>
  </TitlesOfParts>
  <Company>LDS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Morris</dc:creator>
  <cp:lastModifiedBy>Douglas Geilman</cp:lastModifiedBy>
  <cp:revision>242</cp:revision>
  <dcterms:created xsi:type="dcterms:W3CDTF">2013-07-15T20:26:14Z</dcterms:created>
  <dcterms:modified xsi:type="dcterms:W3CDTF">2017-05-18T20:33:42Z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0x010100D162E53161F90B498140BA4BCC7CD2A2</vt:lpwstr>
  </property>
</Properties>
</file>