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87" r:id="rId5"/>
    <p:sldMasterId id="2147483691" r:id="rId6"/>
    <p:sldMasterId id="2147483695" r:id="rId7"/>
    <p:sldMasterId id="2147483699" r:id="rId8"/>
  </p:sldMasterIdLst>
  <p:notesMasterIdLst>
    <p:notesMasterId r:id="rId54"/>
  </p:notesMasterIdLst>
  <p:handoutMasterIdLst>
    <p:handoutMasterId r:id="rId55"/>
  </p:handoutMasterIdLst>
  <p:sldIdLst>
    <p:sldId id="311" r:id="rId9"/>
    <p:sldId id="367" r:id="rId10"/>
    <p:sldId id="312" r:id="rId11"/>
    <p:sldId id="368" r:id="rId12"/>
    <p:sldId id="369" r:id="rId13"/>
    <p:sldId id="323" r:id="rId14"/>
    <p:sldId id="321" r:id="rId15"/>
    <p:sldId id="370" r:id="rId16"/>
    <p:sldId id="326" r:id="rId17"/>
    <p:sldId id="325" r:id="rId18"/>
    <p:sldId id="371" r:id="rId19"/>
    <p:sldId id="327" r:id="rId20"/>
    <p:sldId id="372" r:id="rId21"/>
    <p:sldId id="332" r:id="rId22"/>
    <p:sldId id="333" r:id="rId23"/>
    <p:sldId id="334" r:id="rId24"/>
    <p:sldId id="331" r:id="rId25"/>
    <p:sldId id="337" r:id="rId26"/>
    <p:sldId id="335" r:id="rId27"/>
    <p:sldId id="338" r:id="rId28"/>
    <p:sldId id="336" r:id="rId29"/>
    <p:sldId id="373" r:id="rId30"/>
    <p:sldId id="343" r:id="rId31"/>
    <p:sldId id="374" r:id="rId32"/>
    <p:sldId id="375" r:id="rId33"/>
    <p:sldId id="342" r:id="rId34"/>
    <p:sldId id="376" r:id="rId35"/>
    <p:sldId id="377" r:id="rId36"/>
    <p:sldId id="378" r:id="rId37"/>
    <p:sldId id="379" r:id="rId38"/>
    <p:sldId id="349" r:id="rId39"/>
    <p:sldId id="352" r:id="rId40"/>
    <p:sldId id="354" r:id="rId41"/>
    <p:sldId id="355" r:id="rId42"/>
    <p:sldId id="353" r:id="rId43"/>
    <p:sldId id="358" r:id="rId44"/>
    <p:sldId id="359" r:id="rId45"/>
    <p:sldId id="356" r:id="rId46"/>
    <p:sldId id="361" r:id="rId47"/>
    <p:sldId id="362" r:id="rId48"/>
    <p:sldId id="364" r:id="rId49"/>
    <p:sldId id="380" r:id="rId50"/>
    <p:sldId id="363" r:id="rId51"/>
    <p:sldId id="365" r:id="rId52"/>
    <p:sldId id="318" r:id="rId5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atrina Cannon"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39A1F"/>
    <a:srgbClr val="EB5558"/>
    <a:srgbClr val="7D6CAE"/>
    <a:srgbClr val="36A1DB"/>
    <a:srgbClr val="55B893"/>
    <a:srgbClr val="404040"/>
    <a:srgbClr val="84848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196" autoAdjust="0"/>
    <p:restoredTop sz="94377" autoAdjust="0"/>
  </p:normalViewPr>
  <p:slideViewPr>
    <p:cSldViewPr snapToGrid="0" snapToObjects="1">
      <p:cViewPr varScale="1">
        <p:scale>
          <a:sx n="61" d="100"/>
          <a:sy n="61" d="100"/>
        </p:scale>
        <p:origin x="931" y="5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handoutMaster" Target="handoutMasters/handoutMaster1.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slide" Target="slides/slide33.xml"/><Relationship Id="rId54"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presProps" Target="presProp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commentAuthors" Target="commentAuthors.xml"/><Relationship Id="rId8" Type="http://schemas.openxmlformats.org/officeDocument/2006/relationships/slideMaster" Target="slideMasters/slideMaster5.xml"/><Relationship Id="rId51" Type="http://schemas.openxmlformats.org/officeDocument/2006/relationships/slide" Target="slides/slide43.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0324431-D598-F643-AC91-6120B903A05D}" type="datetimeFigureOut">
              <a:rPr lang="en-US" smtClean="0"/>
              <a:pPr/>
              <a:t>6/15/2017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88EE581-1F13-B34C-BAB0-A30A3077AFB7}" type="slidenum">
              <a:rPr lang="en-US" smtClean="0"/>
              <a:pPr/>
              <a:t>‹#›</a:t>
            </a:fld>
            <a:endParaRPr lang="en-US"/>
          </a:p>
        </p:txBody>
      </p:sp>
    </p:spTree>
    <p:extLst>
      <p:ext uri="{BB962C8B-B14F-4D97-AF65-F5344CB8AC3E}">
        <p14:creationId xmlns:p14="http://schemas.microsoft.com/office/powerpoint/2010/main" val="41695560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5F41C6-415D-6A4A-A7D8-FCFCDE931736}" type="datetimeFigureOut">
              <a:rPr lang="en-US" smtClean="0"/>
              <a:t>6/15/2017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695228-4007-624D-8836-3FEC6CC1F4FB}" type="slidenum">
              <a:rPr lang="en-US" smtClean="0"/>
              <a:t>‹#›</a:t>
            </a:fld>
            <a:endParaRPr lang="en-US"/>
          </a:p>
        </p:txBody>
      </p:sp>
    </p:spTree>
    <p:extLst>
      <p:ext uri="{BB962C8B-B14F-4D97-AF65-F5344CB8AC3E}">
        <p14:creationId xmlns:p14="http://schemas.microsoft.com/office/powerpoint/2010/main" val="3212555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 Id="rId4" Type="http://schemas.openxmlformats.org/officeDocument/2006/relationships/image" Target="../media/image4.emf"/></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3.xml"/><Relationship Id="rId4" Type="http://schemas.openxmlformats.org/officeDocument/2006/relationships/image" Target="../media/image4.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4.xml"/><Relationship Id="rId4" Type="http://schemas.openxmlformats.org/officeDocument/2006/relationships/image" Target="../media/image4.emf"/></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8.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Master" Target="../slideMasters/slideMaster5.xml"/><Relationship Id="rId4" Type="http://schemas.openxmlformats.org/officeDocument/2006/relationships/image" Target="../media/image4.emf"/></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22.pn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22.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007030"/>
            <a:ext cx="9144000" cy="3252216"/>
          </a:xfrm>
          <a:prstGeom prst="rect">
            <a:avLst/>
          </a:prstGeom>
        </p:spPr>
      </p:pic>
      <p:sp>
        <p:nvSpPr>
          <p:cNvPr id="5" name="Rectangle 4"/>
          <p:cNvSpPr/>
          <p:nvPr userDrawn="1"/>
        </p:nvSpPr>
        <p:spPr>
          <a:xfrm>
            <a:off x="0" y="2282870"/>
            <a:ext cx="9144000" cy="2831571"/>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Title 1"/>
          <p:cNvSpPr>
            <a:spLocks noGrp="1"/>
          </p:cNvSpPr>
          <p:nvPr>
            <p:ph type="title" hasCustomPrompt="1"/>
          </p:nvPr>
        </p:nvSpPr>
        <p:spPr>
          <a:xfrm>
            <a:off x="423234" y="2642616"/>
            <a:ext cx="8276266" cy="1444752"/>
          </a:xfrm>
          <a:prstGeom prst="rect">
            <a:avLst/>
          </a:prstGeom>
        </p:spPr>
        <p:txBody>
          <a:bodyPr>
            <a:noAutofit/>
          </a:bodyPr>
          <a:lstStyle>
            <a:lvl1pPr>
              <a:lnSpc>
                <a:spcPct val="80000"/>
              </a:lnSpc>
              <a:defRPr sz="5500" baseline="0">
                <a:solidFill>
                  <a:schemeClr val="bg1"/>
                </a:solidFill>
                <a:latin typeface="+mj-lt"/>
              </a:defRPr>
            </a:lvl1pPr>
          </a:lstStyle>
          <a:p>
            <a:r>
              <a:rPr lang="en-US" dirty="0"/>
              <a:t>Book of Mormon</a:t>
            </a:r>
          </a:p>
        </p:txBody>
      </p:sp>
      <p:sp>
        <p:nvSpPr>
          <p:cNvPr id="16" name="Text Placeholder 15"/>
          <p:cNvSpPr>
            <a:spLocks noGrp="1"/>
          </p:cNvSpPr>
          <p:nvPr>
            <p:ph type="body" sz="quarter" idx="11" hasCustomPrompt="1"/>
          </p:nvPr>
        </p:nvSpPr>
        <p:spPr>
          <a:xfrm>
            <a:off x="423234" y="4087368"/>
            <a:ext cx="8276266" cy="649224"/>
          </a:xfrm>
          <a:prstGeom prst="rect">
            <a:avLst/>
          </a:prstGeom>
        </p:spPr>
        <p:txBody>
          <a:bodyPr/>
          <a:lstStyle>
            <a:lvl1pPr marL="0" indent="0" algn="ctr">
              <a:buNone/>
              <a:defRPr sz="1800">
                <a:solidFill>
                  <a:schemeClr val="bg1"/>
                </a:solidFill>
                <a:latin typeface="+mn-lt"/>
                <a:ea typeface="Open Sans" panose="020B0606030504020204" pitchFamily="34" charset="0"/>
                <a:cs typeface="Open Sans" panose="020B0606030504020204" pitchFamily="34" charset="0"/>
              </a:defRPr>
            </a:lvl1pPr>
          </a:lstStyle>
          <a:p>
            <a:pPr lvl="0"/>
            <a:r>
              <a:rPr lang="en-US" dirty="0"/>
              <a:t>Lesson 00</a:t>
            </a: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7018"/>
            <a:ext cx="9143999" cy="1240535"/>
          </a:xfrm>
          <a:prstGeom prst="rect">
            <a:avLst/>
          </a:prstGeom>
        </p:spPr>
      </p:pic>
      <p:pic>
        <p:nvPicPr>
          <p:cNvPr id="2" name="Picture 1" descr="SI-lockup-white-header.eps"/>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78913" y="113195"/>
            <a:ext cx="4432300" cy="800100"/>
          </a:xfrm>
          <a:prstGeom prst="rect">
            <a:avLst/>
          </a:prstGeom>
        </p:spPr>
      </p:pic>
    </p:spTree>
    <p:extLst>
      <p:ext uri="{BB962C8B-B14F-4D97-AF65-F5344CB8AC3E}">
        <p14:creationId xmlns:p14="http://schemas.microsoft.com/office/powerpoint/2010/main" val="18593660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007030"/>
            <a:ext cx="9144000" cy="3252216"/>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318"/>
            <a:ext cx="9143999" cy="1240535"/>
          </a:xfrm>
          <a:prstGeom prst="rect">
            <a:avLst/>
          </a:prstGeom>
        </p:spPr>
      </p:pic>
      <p:sp>
        <p:nvSpPr>
          <p:cNvPr id="10" name="Title 1"/>
          <p:cNvSpPr>
            <a:spLocks noGrp="1"/>
          </p:cNvSpPr>
          <p:nvPr>
            <p:ph type="title" hasCustomPrompt="1"/>
          </p:nvPr>
        </p:nvSpPr>
        <p:spPr>
          <a:xfrm>
            <a:off x="423234" y="2642616"/>
            <a:ext cx="8276266" cy="1444752"/>
          </a:xfrm>
          <a:prstGeom prst="rect">
            <a:avLst/>
          </a:prstGeom>
        </p:spPr>
        <p:txBody>
          <a:bodyPr>
            <a:noAutofit/>
          </a:bodyPr>
          <a:lstStyle>
            <a:lvl1pPr>
              <a:lnSpc>
                <a:spcPct val="80000"/>
              </a:lnSpc>
              <a:defRPr sz="5500" baseline="0">
                <a:solidFill>
                  <a:srgbClr val="FFFFFF"/>
                </a:solidFill>
                <a:latin typeface="+mj-lt"/>
              </a:defRPr>
            </a:lvl1pPr>
          </a:lstStyle>
          <a:p>
            <a:r>
              <a:rPr lang="en-US" dirty="0"/>
              <a:t>Book of Mormon</a:t>
            </a:r>
          </a:p>
        </p:txBody>
      </p:sp>
      <p:sp>
        <p:nvSpPr>
          <p:cNvPr id="12" name="Text Placeholder 15"/>
          <p:cNvSpPr>
            <a:spLocks noGrp="1"/>
          </p:cNvSpPr>
          <p:nvPr>
            <p:ph type="body" sz="quarter" idx="11" hasCustomPrompt="1"/>
          </p:nvPr>
        </p:nvSpPr>
        <p:spPr>
          <a:xfrm>
            <a:off x="423234" y="4087368"/>
            <a:ext cx="8276266" cy="649224"/>
          </a:xfrm>
          <a:prstGeom prst="rect">
            <a:avLst/>
          </a:prstGeom>
        </p:spPr>
        <p:txBody>
          <a:bodyPr/>
          <a:lstStyle>
            <a:lvl1pPr marL="0" indent="0" algn="ctr">
              <a:buNone/>
              <a:defRPr sz="1800">
                <a:solidFill>
                  <a:schemeClr val="bg1"/>
                </a:solidFill>
                <a:latin typeface="+mn-lt"/>
                <a:ea typeface="Open Sans" panose="020B0606030504020204" pitchFamily="34" charset="0"/>
                <a:cs typeface="Open Sans" panose="020B0606030504020204" pitchFamily="34" charset="0"/>
              </a:defRPr>
            </a:lvl1pPr>
          </a:lstStyle>
          <a:p>
            <a:pPr lvl="0"/>
            <a:r>
              <a:rPr lang="en-US" dirty="0"/>
              <a:t>Lesson 00</a:t>
            </a:r>
          </a:p>
        </p:txBody>
      </p:sp>
      <p:pic>
        <p:nvPicPr>
          <p:cNvPr id="6" name="Picture 5" descr="SI-lockup-white-header.eps"/>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78913" y="113195"/>
            <a:ext cx="4432300" cy="800100"/>
          </a:xfrm>
          <a:prstGeom prst="rect">
            <a:avLst/>
          </a:prstGeom>
        </p:spPr>
      </p:pic>
    </p:spTree>
    <p:extLst>
      <p:ext uri="{BB962C8B-B14F-4D97-AF65-F5344CB8AC3E}">
        <p14:creationId xmlns:p14="http://schemas.microsoft.com/office/powerpoint/2010/main" val="26433603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1549400"/>
            <a:ext cx="8229600" cy="4159125"/>
          </a:xfrm>
          <a:prstGeom prst="rect">
            <a:avLst/>
          </a:prstGeom>
        </p:spPr>
        <p:txBody>
          <a:bodyPr/>
          <a:lstStyle>
            <a:lvl1pPr>
              <a:defRPr sz="2800">
                <a:solidFill>
                  <a:srgbClr val="404040"/>
                </a:solidFill>
                <a:latin typeface="+mn-lt"/>
                <a:ea typeface="Open Sans" panose="020B0606030504020204" pitchFamily="34" charset="0"/>
                <a:cs typeface="Open Sans" panose="020B0606030504020204" pitchFamily="34" charset="0"/>
              </a:defRPr>
            </a:lvl1pPr>
            <a:lvl2pPr>
              <a:defRPr sz="2400">
                <a:solidFill>
                  <a:srgbClr val="404040"/>
                </a:solidFill>
                <a:latin typeface="+mn-lt"/>
              </a:defRPr>
            </a:lvl2pPr>
            <a:lvl3pPr>
              <a:defRPr sz="2000">
                <a:solidFill>
                  <a:srgbClr val="404040"/>
                </a:solidFill>
                <a:latin typeface="+mn-lt"/>
              </a:defRPr>
            </a:lvl3pPr>
            <a:lvl4pPr>
              <a:defRPr sz="1600">
                <a:solidFill>
                  <a:srgbClr val="404040"/>
                </a:solidFill>
                <a:latin typeface="+mn-lt"/>
              </a:defRPr>
            </a:lvl4pPr>
            <a:lvl5pPr>
              <a:defRPr sz="1400">
                <a:solidFill>
                  <a:srgbClr val="404040"/>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1"/>
          <p:cNvSpPr>
            <a:spLocks noGrp="1"/>
          </p:cNvSpPr>
          <p:nvPr>
            <p:ph type="title" hasCustomPrompt="1"/>
          </p:nvPr>
        </p:nvSpPr>
        <p:spPr>
          <a:xfrm>
            <a:off x="457200" y="555227"/>
            <a:ext cx="8229600" cy="858753"/>
          </a:xfrm>
          <a:prstGeom prst="rect">
            <a:avLst/>
          </a:prstGeom>
        </p:spPr>
        <p:txBody>
          <a:bodyPr/>
          <a:lstStyle>
            <a:lvl1pPr algn="l">
              <a:defRPr sz="4400">
                <a:solidFill>
                  <a:srgbClr val="36A1DB"/>
                </a:solidFill>
                <a:latin typeface="+mj-lt"/>
              </a:defRPr>
            </a:lvl1pPr>
          </a:lstStyle>
          <a:p>
            <a:r>
              <a:rPr lang="en-US" dirty="0"/>
              <a:t>Click to edit Master title </a:t>
            </a:r>
            <a:r>
              <a:rPr lang="en-US" dirty="0" err="1"/>
              <a:t>stylet</a:t>
            </a:r>
            <a:endParaRPr lang="en-US" dirty="0"/>
          </a:p>
        </p:txBody>
      </p:sp>
    </p:spTree>
    <p:extLst>
      <p:ext uri="{BB962C8B-B14F-4D97-AF65-F5344CB8AC3E}">
        <p14:creationId xmlns:p14="http://schemas.microsoft.com/office/powerpoint/2010/main" val="3674388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0" name="Text Placeholder 2"/>
          <p:cNvSpPr>
            <a:spLocks noGrp="1"/>
          </p:cNvSpPr>
          <p:nvPr>
            <p:ph type="body" idx="1"/>
          </p:nvPr>
        </p:nvSpPr>
        <p:spPr>
          <a:xfrm>
            <a:off x="457200" y="1452869"/>
            <a:ext cx="4040188" cy="697118"/>
          </a:xfrm>
          <a:prstGeom prst="rect">
            <a:avLst/>
          </a:prstGeom>
        </p:spPr>
        <p:txBody>
          <a:bodyPr anchor="b"/>
          <a:lstStyle>
            <a:lvl1pPr marL="0" indent="0">
              <a:buNone/>
              <a:defRPr sz="24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1" name="Content Placeholder 3"/>
          <p:cNvSpPr>
            <a:spLocks noGrp="1"/>
          </p:cNvSpPr>
          <p:nvPr>
            <p:ph sz="half" idx="2"/>
          </p:nvPr>
        </p:nvSpPr>
        <p:spPr>
          <a:xfrm>
            <a:off x="457200" y="2438810"/>
            <a:ext cx="4040188" cy="3834990"/>
          </a:xfrm>
          <a:prstGeom prst="rect">
            <a:avLst/>
          </a:prstGeom>
        </p:spPr>
        <p:txBody>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4"/>
          <p:cNvSpPr>
            <a:spLocks noGrp="1"/>
          </p:cNvSpPr>
          <p:nvPr>
            <p:ph type="body" sz="quarter" idx="3"/>
          </p:nvPr>
        </p:nvSpPr>
        <p:spPr>
          <a:xfrm>
            <a:off x="4645025" y="1452868"/>
            <a:ext cx="4041775" cy="697119"/>
          </a:xfrm>
          <a:prstGeom prst="rect">
            <a:avLst/>
          </a:prstGeom>
        </p:spPr>
        <p:txBody>
          <a:bodyPr anchor="b"/>
          <a:lstStyle>
            <a:lvl1pPr marL="0" indent="0">
              <a:buNone/>
              <a:defRPr sz="24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3" name="Content Placeholder 5"/>
          <p:cNvSpPr>
            <a:spLocks noGrp="1"/>
          </p:cNvSpPr>
          <p:nvPr>
            <p:ph sz="quarter" idx="4"/>
          </p:nvPr>
        </p:nvSpPr>
        <p:spPr>
          <a:xfrm>
            <a:off x="4645025" y="2438809"/>
            <a:ext cx="4041775" cy="3834991"/>
          </a:xfrm>
          <a:prstGeom prst="rect">
            <a:avLst/>
          </a:prstGeom>
        </p:spPr>
        <p:txBody>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p:cNvSpPr>
            <a:spLocks noGrp="1"/>
          </p:cNvSpPr>
          <p:nvPr>
            <p:ph type="title"/>
          </p:nvPr>
        </p:nvSpPr>
        <p:spPr>
          <a:xfrm>
            <a:off x="381000" y="377427"/>
            <a:ext cx="8305800" cy="858753"/>
          </a:xfrm>
          <a:prstGeom prst="rect">
            <a:avLst/>
          </a:prstGeom>
        </p:spPr>
        <p:txBody>
          <a:bodyPr/>
          <a:lstStyle>
            <a:lvl1pPr algn="l">
              <a:defRPr sz="4400">
                <a:solidFill>
                  <a:srgbClr val="36A1DB"/>
                </a:solidFill>
                <a:latin typeface="+mj-lt"/>
              </a:defRPr>
            </a:lvl1pPr>
          </a:lstStyle>
          <a:p>
            <a:r>
              <a:rPr lang="en-US" dirty="0"/>
              <a:t>Click to edit Master title style</a:t>
            </a:r>
          </a:p>
        </p:txBody>
      </p:sp>
    </p:spTree>
    <p:extLst>
      <p:ext uri="{BB962C8B-B14F-4D97-AF65-F5344CB8AC3E}">
        <p14:creationId xmlns:p14="http://schemas.microsoft.com/office/powerpoint/2010/main" val="8678194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57200" y="3492500"/>
            <a:ext cx="8229600" cy="2781300"/>
          </a:xfrm>
          <a:prstGeom prst="rect">
            <a:avLst/>
          </a:prstGeom>
        </p:spPr>
        <p:txBody>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p:cNvSpPr>
            <a:spLocks noGrp="1"/>
          </p:cNvSpPr>
          <p:nvPr>
            <p:ph type="title"/>
          </p:nvPr>
        </p:nvSpPr>
        <p:spPr>
          <a:xfrm>
            <a:off x="381000" y="377427"/>
            <a:ext cx="8305800" cy="858753"/>
          </a:xfrm>
          <a:prstGeom prst="rect">
            <a:avLst/>
          </a:prstGeom>
        </p:spPr>
        <p:txBody>
          <a:bodyPr/>
          <a:lstStyle>
            <a:lvl1pPr algn="l">
              <a:defRPr sz="4400">
                <a:solidFill>
                  <a:srgbClr val="36A1DB"/>
                </a:solidFill>
                <a:latin typeface="+mj-lt"/>
              </a:defRPr>
            </a:lvl1pPr>
          </a:lstStyle>
          <a:p>
            <a:r>
              <a:rPr lang="en-US" dirty="0"/>
              <a:t>Click to edit Master title style</a:t>
            </a:r>
          </a:p>
        </p:txBody>
      </p:sp>
      <p:sp>
        <p:nvSpPr>
          <p:cNvPr id="8" name="Rectangle 7"/>
          <p:cNvSpPr/>
          <p:nvPr userDrawn="1"/>
        </p:nvSpPr>
        <p:spPr>
          <a:xfrm>
            <a:off x="381000" y="1236180"/>
            <a:ext cx="8305800" cy="206582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Picture Placeholder 9"/>
          <p:cNvSpPr>
            <a:spLocks noGrp="1"/>
          </p:cNvSpPr>
          <p:nvPr>
            <p:ph type="pic" sz="quarter" idx="10"/>
          </p:nvPr>
        </p:nvSpPr>
        <p:spPr>
          <a:xfrm>
            <a:off x="1905000" y="1371600"/>
            <a:ext cx="2692400" cy="1778000"/>
          </a:xfrm>
          <a:prstGeom prst="rect">
            <a:avLst/>
          </a:prstGeom>
        </p:spPr>
        <p:txBody>
          <a:bodyPr vert="horz"/>
          <a:lstStyle/>
          <a:p>
            <a:endParaRPr lang="en-US" dirty="0"/>
          </a:p>
        </p:txBody>
      </p:sp>
      <p:sp>
        <p:nvSpPr>
          <p:cNvPr id="11" name="Picture Placeholder 9"/>
          <p:cNvSpPr>
            <a:spLocks noGrp="1"/>
          </p:cNvSpPr>
          <p:nvPr>
            <p:ph type="pic" sz="quarter" idx="11"/>
          </p:nvPr>
        </p:nvSpPr>
        <p:spPr>
          <a:xfrm>
            <a:off x="4800600" y="1371600"/>
            <a:ext cx="2692400" cy="1778000"/>
          </a:xfrm>
          <a:prstGeom prst="rect">
            <a:avLst/>
          </a:prstGeom>
        </p:spPr>
        <p:txBody>
          <a:bodyPr vert="horz"/>
          <a:lstStyle/>
          <a:p>
            <a:endParaRPr lang="en-US"/>
          </a:p>
        </p:txBody>
      </p:sp>
    </p:spTree>
    <p:extLst>
      <p:ext uri="{BB962C8B-B14F-4D97-AF65-F5344CB8AC3E}">
        <p14:creationId xmlns:p14="http://schemas.microsoft.com/office/powerpoint/2010/main" val="21335135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3" name="Content Placeholder 3"/>
          <p:cNvSpPr>
            <a:spLocks noGrp="1"/>
          </p:cNvSpPr>
          <p:nvPr>
            <p:ph sz="half" idx="2"/>
          </p:nvPr>
        </p:nvSpPr>
        <p:spPr>
          <a:xfrm>
            <a:off x="457200" y="4292600"/>
            <a:ext cx="8229600" cy="1981200"/>
          </a:xfrm>
          <a:prstGeom prst="rect">
            <a:avLst/>
          </a:prstGeom>
        </p:spPr>
        <p:txBody>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1"/>
          <p:cNvSpPr>
            <a:spLocks noGrp="1"/>
          </p:cNvSpPr>
          <p:nvPr>
            <p:ph type="title"/>
          </p:nvPr>
        </p:nvSpPr>
        <p:spPr>
          <a:xfrm>
            <a:off x="381000" y="377427"/>
            <a:ext cx="8305800" cy="858753"/>
          </a:xfrm>
          <a:prstGeom prst="rect">
            <a:avLst/>
          </a:prstGeom>
        </p:spPr>
        <p:txBody>
          <a:bodyPr/>
          <a:lstStyle>
            <a:lvl1pPr algn="l">
              <a:defRPr sz="4400">
                <a:solidFill>
                  <a:srgbClr val="36A1DB"/>
                </a:solidFill>
                <a:latin typeface="+mj-lt"/>
              </a:defRPr>
            </a:lvl1pPr>
          </a:lstStyle>
          <a:p>
            <a:r>
              <a:rPr lang="en-US" dirty="0"/>
              <a:t>Click to edit Master title style</a:t>
            </a:r>
          </a:p>
        </p:txBody>
      </p:sp>
      <p:sp>
        <p:nvSpPr>
          <p:cNvPr id="5" name="Rectangle 4"/>
          <p:cNvSpPr/>
          <p:nvPr userDrawn="1"/>
        </p:nvSpPr>
        <p:spPr>
          <a:xfrm>
            <a:off x="381000" y="1236180"/>
            <a:ext cx="8305800" cy="278972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Picture Placeholder 9"/>
          <p:cNvSpPr>
            <a:spLocks noGrp="1"/>
          </p:cNvSpPr>
          <p:nvPr>
            <p:ph type="pic" sz="quarter" idx="10"/>
          </p:nvPr>
        </p:nvSpPr>
        <p:spPr>
          <a:xfrm>
            <a:off x="2286000" y="1371600"/>
            <a:ext cx="4495800" cy="2501900"/>
          </a:xfrm>
          <a:prstGeom prst="rect">
            <a:avLst/>
          </a:prstGeom>
        </p:spPr>
        <p:txBody>
          <a:bodyPr vert="horz"/>
          <a:lstStyle/>
          <a:p>
            <a:endParaRPr lang="en-US"/>
          </a:p>
        </p:txBody>
      </p:sp>
    </p:spTree>
    <p:extLst>
      <p:ext uri="{BB962C8B-B14F-4D97-AF65-F5344CB8AC3E}">
        <p14:creationId xmlns:p14="http://schemas.microsoft.com/office/powerpoint/2010/main" val="30469269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4" name="Title 1"/>
          <p:cNvSpPr>
            <a:spLocks noGrp="1"/>
          </p:cNvSpPr>
          <p:nvPr>
            <p:ph type="title"/>
          </p:nvPr>
        </p:nvSpPr>
        <p:spPr>
          <a:xfrm>
            <a:off x="381000" y="377427"/>
            <a:ext cx="8305800" cy="858753"/>
          </a:xfrm>
          <a:prstGeom prst="rect">
            <a:avLst/>
          </a:prstGeom>
        </p:spPr>
        <p:txBody>
          <a:bodyPr/>
          <a:lstStyle>
            <a:lvl1pPr algn="l">
              <a:defRPr sz="4400">
                <a:solidFill>
                  <a:srgbClr val="36A1DB"/>
                </a:solidFill>
                <a:latin typeface="+mj-lt"/>
              </a:defRPr>
            </a:lvl1pPr>
          </a:lstStyle>
          <a:p>
            <a:r>
              <a:rPr lang="en-US" dirty="0"/>
              <a:t>Click to edit Master title style</a:t>
            </a:r>
          </a:p>
        </p:txBody>
      </p:sp>
      <p:sp>
        <p:nvSpPr>
          <p:cNvPr id="7" name="Rectangle 6"/>
          <p:cNvSpPr/>
          <p:nvPr userDrawn="1"/>
        </p:nvSpPr>
        <p:spPr>
          <a:xfrm>
            <a:off x="381000" y="1236180"/>
            <a:ext cx="8305800" cy="526622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a:t>
            </a:r>
          </a:p>
        </p:txBody>
      </p:sp>
      <p:sp>
        <p:nvSpPr>
          <p:cNvPr id="6" name="Picture Placeholder 9"/>
          <p:cNvSpPr>
            <a:spLocks noGrp="1"/>
          </p:cNvSpPr>
          <p:nvPr>
            <p:ph type="pic" sz="quarter" idx="10"/>
          </p:nvPr>
        </p:nvSpPr>
        <p:spPr>
          <a:xfrm>
            <a:off x="2501900" y="1371600"/>
            <a:ext cx="4064000" cy="4965700"/>
          </a:xfrm>
          <a:prstGeom prst="rect">
            <a:avLst/>
          </a:prstGeom>
        </p:spPr>
        <p:txBody>
          <a:bodyPr vert="horz"/>
          <a:lstStyle/>
          <a:p>
            <a:endParaRPr lang="en-US"/>
          </a:p>
        </p:txBody>
      </p:sp>
    </p:spTree>
    <p:extLst>
      <p:ext uri="{BB962C8B-B14F-4D97-AF65-F5344CB8AC3E}">
        <p14:creationId xmlns:p14="http://schemas.microsoft.com/office/powerpoint/2010/main" val="13719146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Title 1"/>
          <p:cNvSpPr>
            <a:spLocks noGrp="1"/>
          </p:cNvSpPr>
          <p:nvPr>
            <p:ph type="title"/>
          </p:nvPr>
        </p:nvSpPr>
        <p:spPr>
          <a:xfrm>
            <a:off x="3124200" y="512915"/>
            <a:ext cx="5562600" cy="591985"/>
          </a:xfrm>
          <a:prstGeom prst="rect">
            <a:avLst/>
          </a:prstGeom>
        </p:spPr>
        <p:txBody>
          <a:bodyPr/>
          <a:lstStyle>
            <a:lvl1pPr algn="l">
              <a:defRPr sz="3000">
                <a:solidFill>
                  <a:srgbClr val="36A1DB"/>
                </a:solidFill>
                <a:latin typeface="+mj-lt"/>
              </a:defRPr>
            </a:lvl1pPr>
          </a:lstStyle>
          <a:p>
            <a:pPr algn="l"/>
            <a:r>
              <a:rPr lang="en-US" sz="3000" dirty="0"/>
              <a:t>Elder Richard G. Scott</a:t>
            </a:r>
          </a:p>
        </p:txBody>
      </p:sp>
      <p:sp>
        <p:nvSpPr>
          <p:cNvPr id="4" name="Content Placeholder 5"/>
          <p:cNvSpPr>
            <a:spLocks noGrp="1"/>
          </p:cNvSpPr>
          <p:nvPr>
            <p:ph sz="quarter" idx="4"/>
          </p:nvPr>
        </p:nvSpPr>
        <p:spPr>
          <a:xfrm>
            <a:off x="3124200" y="1155701"/>
            <a:ext cx="5562601" cy="4711700"/>
          </a:xfrm>
          <a:prstGeom prst="rect">
            <a:avLst/>
          </a:prstGeom>
        </p:spPr>
        <p:txBody>
          <a:bodyPr/>
          <a:lstStyle>
            <a:lvl1pPr algn="l">
              <a:lnSpc>
                <a:spcPct val="130000"/>
              </a:lnSpc>
              <a:defRPr sz="2000" b="0" i="1">
                <a:latin typeface="Calibri"/>
                <a:cs typeface="Calibri"/>
              </a:defRPr>
            </a:lvl1pPr>
          </a:lstStyle>
          <a:p>
            <a:pPr marL="0" indent="0">
              <a:lnSpc>
                <a:spcPct val="130000"/>
              </a:lnSpc>
              <a:buNone/>
            </a:pPr>
            <a:r>
              <a:rPr lang="en-US" sz="2000" dirty="0">
                <a:latin typeface="Open Sans"/>
                <a:cs typeface="Open Sans"/>
              </a:rPr>
              <a:t>“I will share a principle that, if understood and consistently applied, will bring enormous blessings throughout your life. It is not difficult for me to explain, nor for you to understand. However, it will require of you significant, determined effort to yield its full potential. </a:t>
            </a:r>
          </a:p>
          <a:p>
            <a:pPr marL="0" indent="0">
              <a:buNone/>
            </a:pPr>
            <a:endParaRPr lang="en-US" dirty="0"/>
          </a:p>
        </p:txBody>
      </p:sp>
      <p:cxnSp>
        <p:nvCxnSpPr>
          <p:cNvPr id="6" name="Straight Connector 5"/>
          <p:cNvCxnSpPr/>
          <p:nvPr userDrawn="1"/>
        </p:nvCxnSpPr>
        <p:spPr>
          <a:xfrm>
            <a:off x="2946400" y="660400"/>
            <a:ext cx="0" cy="1841500"/>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8" name="Picture Placeholder 7"/>
          <p:cNvSpPr>
            <a:spLocks noGrp="1"/>
          </p:cNvSpPr>
          <p:nvPr>
            <p:ph type="pic" sz="quarter" idx="10"/>
          </p:nvPr>
        </p:nvSpPr>
        <p:spPr>
          <a:xfrm>
            <a:off x="546100" y="660400"/>
            <a:ext cx="2146300" cy="2857500"/>
          </a:xfrm>
          <a:prstGeom prst="rect">
            <a:avLst/>
          </a:prstGeom>
        </p:spPr>
        <p:txBody>
          <a:bodyPr vert="horz"/>
          <a:lstStyle/>
          <a:p>
            <a:endParaRPr lang="en-US" dirty="0"/>
          </a:p>
        </p:txBody>
      </p:sp>
      <p:sp>
        <p:nvSpPr>
          <p:cNvPr id="9" name="TextBox 8"/>
          <p:cNvSpPr txBox="1"/>
          <p:nvPr userDrawn="1"/>
        </p:nvSpPr>
        <p:spPr>
          <a:xfrm>
            <a:off x="7404100" y="876300"/>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1909002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Title 1"/>
          <p:cNvSpPr>
            <a:spLocks noGrp="1"/>
          </p:cNvSpPr>
          <p:nvPr>
            <p:ph type="title"/>
          </p:nvPr>
        </p:nvSpPr>
        <p:spPr>
          <a:xfrm>
            <a:off x="215900" y="284315"/>
            <a:ext cx="8229600" cy="807885"/>
          </a:xfrm>
          <a:prstGeom prst="rect">
            <a:avLst/>
          </a:prstGeom>
        </p:spPr>
        <p:txBody>
          <a:bodyPr/>
          <a:lstStyle>
            <a:lvl1pPr algn="l">
              <a:defRPr sz="4400">
                <a:solidFill>
                  <a:srgbClr val="36A1DB"/>
                </a:solidFill>
                <a:latin typeface="+mj-lt"/>
              </a:defRPr>
            </a:lvl1pPr>
          </a:lstStyle>
          <a:p>
            <a:r>
              <a:rPr lang="en-US" dirty="0"/>
              <a:t>Christ in the Temple</a:t>
            </a:r>
          </a:p>
        </p:txBody>
      </p:sp>
      <p:sp>
        <p:nvSpPr>
          <p:cNvPr id="6" name="Picture Placeholder 5"/>
          <p:cNvSpPr>
            <a:spLocks noGrp="1"/>
          </p:cNvSpPr>
          <p:nvPr>
            <p:ph type="pic" sz="quarter" idx="10" hasCustomPrompt="1"/>
          </p:nvPr>
        </p:nvSpPr>
        <p:spPr>
          <a:xfrm>
            <a:off x="215900" y="1206500"/>
            <a:ext cx="8724900" cy="5245100"/>
          </a:xfrm>
          <a:prstGeom prst="rect">
            <a:avLst/>
          </a:prstGeom>
        </p:spPr>
        <p:txBody>
          <a:bodyPr vert="horz"/>
          <a:lstStyle>
            <a:lvl1pPr>
              <a:defRPr>
                <a:latin typeface="+mn-lt"/>
              </a:defRPr>
            </a:lvl1pPr>
          </a:lstStyle>
          <a:p>
            <a:r>
              <a:rPr lang="en-US" dirty="0"/>
              <a:t>Full screen photo</a:t>
            </a:r>
          </a:p>
        </p:txBody>
      </p:sp>
    </p:spTree>
    <p:extLst>
      <p:ext uri="{BB962C8B-B14F-4D97-AF65-F5344CB8AC3E}">
        <p14:creationId xmlns:p14="http://schemas.microsoft.com/office/powerpoint/2010/main" val="11534947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pic>
        <p:nvPicPr>
          <p:cNvPr id="7" name="Picture 6"/>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0" y="0"/>
            <a:ext cx="9162288" cy="6858000"/>
          </a:xfrm>
          <a:prstGeom prst="rect">
            <a:avLst/>
          </a:prstGeom>
        </p:spPr>
      </p:pic>
      <p:sp>
        <p:nvSpPr>
          <p:cNvPr id="4" name="TextBox 3"/>
          <p:cNvSpPr txBox="1"/>
          <p:nvPr userDrawn="1"/>
        </p:nvSpPr>
        <p:spPr>
          <a:xfrm>
            <a:off x="1392930" y="5473519"/>
            <a:ext cx="6360201" cy="624273"/>
          </a:xfrm>
          <a:prstGeom prst="rect">
            <a:avLst/>
          </a:prstGeom>
          <a:noFill/>
        </p:spPr>
        <p:txBody>
          <a:bodyPr wrap="square" rtlCol="0">
            <a:spAutoFit/>
          </a:bodyPr>
          <a:lstStyle/>
          <a:p>
            <a:pPr algn="ctr">
              <a:lnSpc>
                <a:spcPct val="120000"/>
              </a:lnSpc>
            </a:pPr>
            <a:endParaRPr lang="en-US" sz="700" dirty="0">
              <a:solidFill>
                <a:srgbClr val="FFFFFF"/>
              </a:solidFill>
              <a:latin typeface="Open Sans"/>
              <a:cs typeface="Open Sans"/>
            </a:endParaRPr>
          </a:p>
          <a:p>
            <a:pPr algn="ctr">
              <a:lnSpc>
                <a:spcPct val="120000"/>
              </a:lnSpc>
            </a:pPr>
            <a:r>
              <a:rPr lang="en-US" sz="700" dirty="0">
                <a:solidFill>
                  <a:srgbClr val="FFFFFF"/>
                </a:solidFill>
                <a:latin typeface="Open Sans"/>
                <a:cs typeface="Open Sans"/>
              </a:rPr>
              <a:t>© 2017 by Intellectual Reserve, Inc.</a:t>
            </a:r>
            <a:r>
              <a:rPr lang="en-US" sz="700" baseline="0" dirty="0">
                <a:solidFill>
                  <a:srgbClr val="FFFFFF"/>
                </a:solidFill>
                <a:latin typeface="Open Sans"/>
                <a:cs typeface="Open Sans"/>
              </a:rPr>
              <a:t> </a:t>
            </a:r>
            <a:r>
              <a:rPr lang="en-US" sz="700" dirty="0">
                <a:solidFill>
                  <a:srgbClr val="FFFFFF"/>
                </a:solidFill>
                <a:latin typeface="Open Sans"/>
                <a:cs typeface="Open Sans"/>
              </a:rPr>
              <a:t>All rights reserved.</a:t>
            </a:r>
            <a:r>
              <a:rPr lang="en-US" sz="700" baseline="0" dirty="0">
                <a:solidFill>
                  <a:srgbClr val="FFFFFF"/>
                </a:solidFill>
                <a:latin typeface="Open Sans"/>
                <a:cs typeface="Open Sans"/>
              </a:rPr>
              <a:t> </a:t>
            </a:r>
            <a:r>
              <a:rPr lang="en-US" sz="700" dirty="0">
                <a:solidFill>
                  <a:srgbClr val="FFFFFF"/>
                </a:solidFill>
                <a:latin typeface="Open Sans"/>
                <a:cs typeface="Open Sans"/>
              </a:rPr>
              <a:t>English approval: 5/15. PD50041081</a:t>
            </a:r>
          </a:p>
          <a:p>
            <a:pPr algn="ctr">
              <a:lnSpc>
                <a:spcPct val="120000"/>
              </a:lnSpc>
            </a:pPr>
            <a:r>
              <a:rPr lang="en-US" sz="700" dirty="0">
                <a:solidFill>
                  <a:srgbClr val="FFFFFF"/>
                </a:solidFill>
                <a:latin typeface="Open Sans"/>
                <a:cs typeface="Open Sans"/>
              </a:rPr>
              <a:t> </a:t>
            </a:r>
          </a:p>
          <a:p>
            <a:pPr algn="ctr">
              <a:lnSpc>
                <a:spcPct val="120000"/>
              </a:lnSpc>
            </a:pPr>
            <a:endParaRPr lang="en-US" sz="700" dirty="0">
              <a:solidFill>
                <a:srgbClr val="FFFFFF"/>
              </a:solidFill>
              <a:latin typeface="Open Sans"/>
              <a:cs typeface="Open Sans"/>
            </a:endParaRPr>
          </a:p>
        </p:txBody>
      </p:sp>
      <p:pic>
        <p:nvPicPr>
          <p:cNvPr id="5" name="Picture 4" descr="SI-lockup-white-header-stacked.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02000" y="2009742"/>
            <a:ext cx="2540000" cy="1536700"/>
          </a:xfrm>
          <a:prstGeom prst="rect">
            <a:avLst/>
          </a:prstGeom>
        </p:spPr>
      </p:pic>
    </p:spTree>
    <p:extLst>
      <p:ext uri="{BB962C8B-B14F-4D97-AF65-F5344CB8AC3E}">
        <p14:creationId xmlns:p14="http://schemas.microsoft.com/office/powerpoint/2010/main" val="5951050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007030"/>
            <a:ext cx="9144000" cy="3252216"/>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318"/>
            <a:ext cx="9143999" cy="1240535"/>
          </a:xfrm>
          <a:prstGeom prst="rect">
            <a:avLst/>
          </a:prstGeom>
        </p:spPr>
      </p:pic>
      <p:sp>
        <p:nvSpPr>
          <p:cNvPr id="10" name="Title 1"/>
          <p:cNvSpPr>
            <a:spLocks noGrp="1"/>
          </p:cNvSpPr>
          <p:nvPr>
            <p:ph type="title" hasCustomPrompt="1"/>
          </p:nvPr>
        </p:nvSpPr>
        <p:spPr>
          <a:xfrm>
            <a:off x="423234" y="2642616"/>
            <a:ext cx="8276266" cy="1444752"/>
          </a:xfrm>
          <a:prstGeom prst="rect">
            <a:avLst/>
          </a:prstGeom>
        </p:spPr>
        <p:txBody>
          <a:bodyPr>
            <a:noAutofit/>
          </a:bodyPr>
          <a:lstStyle>
            <a:lvl1pPr>
              <a:lnSpc>
                <a:spcPct val="80000"/>
              </a:lnSpc>
              <a:defRPr sz="5500" baseline="0">
                <a:solidFill>
                  <a:srgbClr val="FFFFFF"/>
                </a:solidFill>
                <a:latin typeface="+mj-lt"/>
              </a:defRPr>
            </a:lvl1pPr>
          </a:lstStyle>
          <a:p>
            <a:r>
              <a:rPr lang="en-US" dirty="0"/>
              <a:t>Book of Mormon</a:t>
            </a:r>
          </a:p>
        </p:txBody>
      </p:sp>
      <p:sp>
        <p:nvSpPr>
          <p:cNvPr id="12" name="Text Placeholder 15"/>
          <p:cNvSpPr>
            <a:spLocks noGrp="1"/>
          </p:cNvSpPr>
          <p:nvPr>
            <p:ph type="body" sz="quarter" idx="11" hasCustomPrompt="1"/>
          </p:nvPr>
        </p:nvSpPr>
        <p:spPr>
          <a:xfrm>
            <a:off x="423234" y="4087368"/>
            <a:ext cx="8276266" cy="789432"/>
          </a:xfrm>
          <a:prstGeom prst="rect">
            <a:avLst/>
          </a:prstGeom>
        </p:spPr>
        <p:txBody>
          <a:bodyPr/>
          <a:lstStyle>
            <a:lvl1pPr marL="0" indent="0" algn="ctr">
              <a:buNone/>
              <a:defRPr sz="1800">
                <a:solidFill>
                  <a:schemeClr val="bg1"/>
                </a:solidFill>
                <a:latin typeface="+mn-lt"/>
                <a:ea typeface="Open Sans" panose="020B0606030504020204" pitchFamily="34" charset="0"/>
                <a:cs typeface="Open Sans" panose="020B0606030504020204" pitchFamily="34" charset="0"/>
              </a:defRPr>
            </a:lvl1pPr>
          </a:lstStyle>
          <a:p>
            <a:pPr lvl="0"/>
            <a:r>
              <a:rPr lang="en-US" dirty="0"/>
              <a:t>Lesson 00</a:t>
            </a:r>
          </a:p>
        </p:txBody>
      </p:sp>
      <p:pic>
        <p:nvPicPr>
          <p:cNvPr id="6" name="Picture 5" descr="SI-lockup-white-header.eps"/>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78913" y="113195"/>
            <a:ext cx="4432300" cy="800100"/>
          </a:xfrm>
          <a:prstGeom prst="rect">
            <a:avLst/>
          </a:prstGeom>
        </p:spPr>
      </p:pic>
    </p:spTree>
    <p:extLst>
      <p:ext uri="{BB962C8B-B14F-4D97-AF65-F5344CB8AC3E}">
        <p14:creationId xmlns:p14="http://schemas.microsoft.com/office/powerpoint/2010/main" val="26433603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66842"/>
            <a:ext cx="8229600" cy="4894257"/>
          </a:xfrm>
          <a:prstGeom prst="rect">
            <a:avLst/>
          </a:prstGeom>
        </p:spPr>
        <p:txBody>
          <a:bodyPr/>
          <a:lstStyle>
            <a:lvl1pPr>
              <a:defRPr sz="2800">
                <a:solidFill>
                  <a:srgbClr val="404040"/>
                </a:solidFill>
                <a:latin typeface="+mn-lt"/>
                <a:ea typeface="Open Sans" panose="020B0606030504020204" pitchFamily="34" charset="0"/>
                <a:cs typeface="Open Sans" panose="020B0606030504020204" pitchFamily="34" charset="0"/>
              </a:defRPr>
            </a:lvl1pPr>
            <a:lvl2pPr>
              <a:defRPr sz="2400">
                <a:solidFill>
                  <a:srgbClr val="404040"/>
                </a:solidFill>
                <a:latin typeface="+mn-lt"/>
              </a:defRPr>
            </a:lvl2pPr>
            <a:lvl3pPr>
              <a:defRPr sz="2000">
                <a:solidFill>
                  <a:srgbClr val="404040"/>
                </a:solidFill>
                <a:latin typeface="+mn-lt"/>
              </a:defRPr>
            </a:lvl3pPr>
            <a:lvl4pPr>
              <a:defRPr sz="1600">
                <a:solidFill>
                  <a:srgbClr val="404040"/>
                </a:solidFill>
                <a:latin typeface="+mn-lt"/>
              </a:defRPr>
            </a:lvl4pPr>
            <a:lvl5pPr>
              <a:defRPr sz="1400">
                <a:solidFill>
                  <a:srgbClr val="404040"/>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p:cNvSpPr>
            <a:spLocks noGrp="1"/>
          </p:cNvSpPr>
          <p:nvPr>
            <p:ph type="title"/>
          </p:nvPr>
        </p:nvSpPr>
        <p:spPr>
          <a:xfrm>
            <a:off x="381000" y="377427"/>
            <a:ext cx="8305800" cy="858753"/>
          </a:xfrm>
          <a:prstGeom prst="rect">
            <a:avLst/>
          </a:prstGeom>
        </p:spPr>
        <p:txBody>
          <a:bodyPr/>
          <a:lstStyle>
            <a:lvl1pPr algn="l">
              <a:defRPr sz="4400">
                <a:solidFill>
                  <a:srgbClr val="55B893"/>
                </a:solidFill>
                <a:latin typeface="+mj-lt"/>
              </a:defRPr>
            </a:lvl1pPr>
          </a:lstStyle>
          <a:p>
            <a:r>
              <a:rPr lang="en-US" dirty="0"/>
              <a:t>Click to edit Master title style</a:t>
            </a:r>
          </a:p>
        </p:txBody>
      </p:sp>
    </p:spTree>
    <p:extLst>
      <p:ext uri="{BB962C8B-B14F-4D97-AF65-F5344CB8AC3E}">
        <p14:creationId xmlns:p14="http://schemas.microsoft.com/office/powerpoint/2010/main" val="34545326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1549400"/>
            <a:ext cx="8229600" cy="4159125"/>
          </a:xfrm>
          <a:prstGeom prst="rect">
            <a:avLst/>
          </a:prstGeom>
        </p:spPr>
        <p:txBody>
          <a:bodyPr/>
          <a:lstStyle>
            <a:lvl1pPr>
              <a:defRPr sz="2800">
                <a:solidFill>
                  <a:srgbClr val="404040"/>
                </a:solidFill>
                <a:latin typeface="+mn-lt"/>
                <a:ea typeface="Open Sans" panose="020B0606030504020204" pitchFamily="34" charset="0"/>
                <a:cs typeface="Open Sans" panose="020B0606030504020204" pitchFamily="34" charset="0"/>
              </a:defRPr>
            </a:lvl1pPr>
            <a:lvl2pPr>
              <a:defRPr sz="2400">
                <a:solidFill>
                  <a:srgbClr val="404040"/>
                </a:solidFill>
                <a:latin typeface="+mn-lt"/>
              </a:defRPr>
            </a:lvl2pPr>
            <a:lvl3pPr>
              <a:defRPr sz="2000">
                <a:solidFill>
                  <a:srgbClr val="404040"/>
                </a:solidFill>
                <a:latin typeface="+mn-lt"/>
              </a:defRPr>
            </a:lvl3pPr>
            <a:lvl4pPr>
              <a:defRPr sz="1600">
                <a:solidFill>
                  <a:srgbClr val="404040"/>
                </a:solidFill>
                <a:latin typeface="+mn-lt"/>
              </a:defRPr>
            </a:lvl4pPr>
            <a:lvl5pPr>
              <a:defRPr sz="1400">
                <a:solidFill>
                  <a:srgbClr val="404040"/>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1"/>
          <p:cNvSpPr>
            <a:spLocks noGrp="1"/>
          </p:cNvSpPr>
          <p:nvPr>
            <p:ph type="title"/>
          </p:nvPr>
        </p:nvSpPr>
        <p:spPr>
          <a:xfrm>
            <a:off x="457200" y="555227"/>
            <a:ext cx="8229600" cy="858753"/>
          </a:xfrm>
          <a:prstGeom prst="rect">
            <a:avLst/>
          </a:prstGeom>
        </p:spPr>
        <p:txBody>
          <a:bodyPr/>
          <a:lstStyle>
            <a:lvl1pPr algn="l">
              <a:defRPr sz="4400">
                <a:solidFill>
                  <a:srgbClr val="7D6CAE"/>
                </a:solidFill>
                <a:latin typeface="+mj-lt"/>
              </a:defRPr>
            </a:lvl1pPr>
          </a:lstStyle>
          <a:p>
            <a:r>
              <a:rPr lang="en-US" dirty="0"/>
              <a:t>Click to edit Master title style</a:t>
            </a:r>
          </a:p>
        </p:txBody>
      </p:sp>
    </p:spTree>
    <p:extLst>
      <p:ext uri="{BB962C8B-B14F-4D97-AF65-F5344CB8AC3E}">
        <p14:creationId xmlns:p14="http://schemas.microsoft.com/office/powerpoint/2010/main" val="3674388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500215"/>
            <a:ext cx="8229600" cy="807885"/>
          </a:xfrm>
          <a:prstGeom prst="rect">
            <a:avLst/>
          </a:prstGeom>
        </p:spPr>
        <p:txBody>
          <a:bodyPr/>
          <a:lstStyle>
            <a:lvl1pPr algn="l">
              <a:defRPr sz="4400">
                <a:solidFill>
                  <a:srgbClr val="7D6CAE"/>
                </a:solidFill>
                <a:latin typeface="+mj-lt"/>
              </a:defRPr>
            </a:lvl1pPr>
          </a:lstStyle>
          <a:p>
            <a:r>
              <a:rPr lang="en-US" dirty="0"/>
              <a:t>Click to edit master Text Style</a:t>
            </a:r>
          </a:p>
        </p:txBody>
      </p:sp>
      <p:sp>
        <p:nvSpPr>
          <p:cNvPr id="9" name="Text Placeholder 2"/>
          <p:cNvSpPr>
            <a:spLocks noGrp="1"/>
          </p:cNvSpPr>
          <p:nvPr>
            <p:ph type="body" idx="1"/>
          </p:nvPr>
        </p:nvSpPr>
        <p:spPr>
          <a:xfrm>
            <a:off x="457200" y="1452869"/>
            <a:ext cx="4040188" cy="697118"/>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0" name="Content Placeholder 3"/>
          <p:cNvSpPr>
            <a:spLocks noGrp="1"/>
          </p:cNvSpPr>
          <p:nvPr>
            <p:ph sz="half" idx="2"/>
          </p:nvPr>
        </p:nvSpPr>
        <p:spPr>
          <a:xfrm>
            <a:off x="457200" y="2438810"/>
            <a:ext cx="4040188" cy="3834990"/>
          </a:xfrm>
          <a:prstGeom prst="rect">
            <a:avLst/>
          </a:prstGeom>
        </p:spPr>
        <p:txBody>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4"/>
          <p:cNvSpPr>
            <a:spLocks noGrp="1"/>
          </p:cNvSpPr>
          <p:nvPr>
            <p:ph type="body" sz="quarter" idx="3"/>
          </p:nvPr>
        </p:nvSpPr>
        <p:spPr>
          <a:xfrm>
            <a:off x="4645025" y="1452868"/>
            <a:ext cx="4041775" cy="697119"/>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2" name="Content Placeholder 5"/>
          <p:cNvSpPr>
            <a:spLocks noGrp="1"/>
          </p:cNvSpPr>
          <p:nvPr>
            <p:ph sz="quarter" idx="4"/>
          </p:nvPr>
        </p:nvSpPr>
        <p:spPr>
          <a:xfrm>
            <a:off x="4645025" y="2438809"/>
            <a:ext cx="4041775" cy="3834991"/>
          </a:xfrm>
          <a:prstGeom prst="rect">
            <a:avLst/>
          </a:prstGeom>
        </p:spPr>
        <p:txBody>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062880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57200" y="3492500"/>
            <a:ext cx="8229600" cy="2781300"/>
          </a:xfrm>
          <a:prstGeom prst="rect">
            <a:avLst/>
          </a:prstGeom>
        </p:spPr>
        <p:txBody>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p:cNvSpPr>
            <a:spLocks noGrp="1"/>
          </p:cNvSpPr>
          <p:nvPr>
            <p:ph type="title"/>
          </p:nvPr>
        </p:nvSpPr>
        <p:spPr>
          <a:xfrm>
            <a:off x="381000" y="377427"/>
            <a:ext cx="8305800" cy="858753"/>
          </a:xfrm>
          <a:prstGeom prst="rect">
            <a:avLst/>
          </a:prstGeom>
        </p:spPr>
        <p:txBody>
          <a:bodyPr/>
          <a:lstStyle>
            <a:lvl1pPr algn="l">
              <a:defRPr sz="4400">
                <a:solidFill>
                  <a:srgbClr val="7D6CAE"/>
                </a:solidFill>
                <a:latin typeface="+mj-lt"/>
              </a:defRPr>
            </a:lvl1pPr>
          </a:lstStyle>
          <a:p>
            <a:r>
              <a:rPr lang="en-US" dirty="0"/>
              <a:t>Click to edit Master title style</a:t>
            </a:r>
          </a:p>
        </p:txBody>
      </p:sp>
      <p:sp>
        <p:nvSpPr>
          <p:cNvPr id="8" name="Rectangle 7"/>
          <p:cNvSpPr/>
          <p:nvPr userDrawn="1"/>
        </p:nvSpPr>
        <p:spPr>
          <a:xfrm>
            <a:off x="381000" y="1236180"/>
            <a:ext cx="8305800" cy="206582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Picture Placeholder 9"/>
          <p:cNvSpPr>
            <a:spLocks noGrp="1"/>
          </p:cNvSpPr>
          <p:nvPr>
            <p:ph type="pic" sz="quarter" idx="10"/>
          </p:nvPr>
        </p:nvSpPr>
        <p:spPr>
          <a:xfrm>
            <a:off x="1905000" y="1371600"/>
            <a:ext cx="2692400" cy="1778000"/>
          </a:xfrm>
          <a:prstGeom prst="rect">
            <a:avLst/>
          </a:prstGeom>
        </p:spPr>
        <p:txBody>
          <a:bodyPr vert="horz"/>
          <a:lstStyle/>
          <a:p>
            <a:endParaRPr lang="en-US" dirty="0"/>
          </a:p>
        </p:txBody>
      </p:sp>
      <p:sp>
        <p:nvSpPr>
          <p:cNvPr id="11" name="Picture Placeholder 9"/>
          <p:cNvSpPr>
            <a:spLocks noGrp="1"/>
          </p:cNvSpPr>
          <p:nvPr>
            <p:ph type="pic" sz="quarter" idx="11"/>
          </p:nvPr>
        </p:nvSpPr>
        <p:spPr>
          <a:xfrm>
            <a:off x="4800600" y="1371600"/>
            <a:ext cx="2692400" cy="1778000"/>
          </a:xfrm>
          <a:prstGeom prst="rect">
            <a:avLst/>
          </a:prstGeom>
        </p:spPr>
        <p:txBody>
          <a:bodyPr vert="horz"/>
          <a:lstStyle/>
          <a:p>
            <a:endParaRPr lang="en-US"/>
          </a:p>
        </p:txBody>
      </p:sp>
    </p:spTree>
    <p:extLst>
      <p:ext uri="{BB962C8B-B14F-4D97-AF65-F5344CB8AC3E}">
        <p14:creationId xmlns:p14="http://schemas.microsoft.com/office/powerpoint/2010/main" val="27625134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3" name="Content Placeholder 3"/>
          <p:cNvSpPr>
            <a:spLocks noGrp="1"/>
          </p:cNvSpPr>
          <p:nvPr>
            <p:ph sz="half" idx="2"/>
          </p:nvPr>
        </p:nvSpPr>
        <p:spPr>
          <a:xfrm>
            <a:off x="457200" y="4292600"/>
            <a:ext cx="8229600" cy="1981200"/>
          </a:xfrm>
          <a:prstGeom prst="rect">
            <a:avLst/>
          </a:prstGeom>
        </p:spPr>
        <p:txBody>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1"/>
          <p:cNvSpPr>
            <a:spLocks noGrp="1"/>
          </p:cNvSpPr>
          <p:nvPr>
            <p:ph type="title"/>
          </p:nvPr>
        </p:nvSpPr>
        <p:spPr>
          <a:xfrm>
            <a:off x="381000" y="377427"/>
            <a:ext cx="8305800" cy="858753"/>
          </a:xfrm>
          <a:prstGeom prst="rect">
            <a:avLst/>
          </a:prstGeom>
        </p:spPr>
        <p:txBody>
          <a:bodyPr/>
          <a:lstStyle>
            <a:lvl1pPr algn="l">
              <a:defRPr sz="4400">
                <a:solidFill>
                  <a:srgbClr val="7D6CAE"/>
                </a:solidFill>
                <a:latin typeface="+mj-lt"/>
              </a:defRPr>
            </a:lvl1pPr>
          </a:lstStyle>
          <a:p>
            <a:r>
              <a:rPr lang="en-US" dirty="0"/>
              <a:t>Click to edit Master title style</a:t>
            </a:r>
          </a:p>
        </p:txBody>
      </p:sp>
      <p:sp>
        <p:nvSpPr>
          <p:cNvPr id="5" name="Rectangle 4"/>
          <p:cNvSpPr/>
          <p:nvPr userDrawn="1"/>
        </p:nvSpPr>
        <p:spPr>
          <a:xfrm>
            <a:off x="381000" y="1236180"/>
            <a:ext cx="8305800" cy="278972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Picture Placeholder 9"/>
          <p:cNvSpPr>
            <a:spLocks noGrp="1"/>
          </p:cNvSpPr>
          <p:nvPr>
            <p:ph type="pic" sz="quarter" idx="10"/>
          </p:nvPr>
        </p:nvSpPr>
        <p:spPr>
          <a:xfrm>
            <a:off x="2286000" y="1371600"/>
            <a:ext cx="4495800" cy="2501900"/>
          </a:xfrm>
          <a:prstGeom prst="rect">
            <a:avLst/>
          </a:prstGeom>
        </p:spPr>
        <p:txBody>
          <a:bodyPr vert="horz"/>
          <a:lstStyle/>
          <a:p>
            <a:endParaRPr lang="en-US"/>
          </a:p>
        </p:txBody>
      </p:sp>
    </p:spTree>
    <p:extLst>
      <p:ext uri="{BB962C8B-B14F-4D97-AF65-F5344CB8AC3E}">
        <p14:creationId xmlns:p14="http://schemas.microsoft.com/office/powerpoint/2010/main" val="36689211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4" name="Title 1"/>
          <p:cNvSpPr>
            <a:spLocks noGrp="1"/>
          </p:cNvSpPr>
          <p:nvPr>
            <p:ph type="title"/>
          </p:nvPr>
        </p:nvSpPr>
        <p:spPr>
          <a:xfrm>
            <a:off x="381000" y="377427"/>
            <a:ext cx="8305800" cy="858753"/>
          </a:xfrm>
          <a:prstGeom prst="rect">
            <a:avLst/>
          </a:prstGeom>
        </p:spPr>
        <p:txBody>
          <a:bodyPr/>
          <a:lstStyle>
            <a:lvl1pPr algn="l">
              <a:defRPr sz="4400">
                <a:solidFill>
                  <a:srgbClr val="7D6CAE"/>
                </a:solidFill>
                <a:latin typeface="+mj-lt"/>
              </a:defRPr>
            </a:lvl1pPr>
          </a:lstStyle>
          <a:p>
            <a:r>
              <a:rPr lang="en-US" dirty="0"/>
              <a:t>Click to edit Master title style</a:t>
            </a:r>
          </a:p>
        </p:txBody>
      </p:sp>
      <p:sp>
        <p:nvSpPr>
          <p:cNvPr id="7" name="Rectangle 6"/>
          <p:cNvSpPr/>
          <p:nvPr userDrawn="1"/>
        </p:nvSpPr>
        <p:spPr>
          <a:xfrm>
            <a:off x="381000" y="1236180"/>
            <a:ext cx="8305800" cy="526622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a:t>
            </a:r>
          </a:p>
        </p:txBody>
      </p:sp>
      <p:sp>
        <p:nvSpPr>
          <p:cNvPr id="6" name="Picture Placeholder 9"/>
          <p:cNvSpPr>
            <a:spLocks noGrp="1"/>
          </p:cNvSpPr>
          <p:nvPr>
            <p:ph type="pic" sz="quarter" idx="10"/>
          </p:nvPr>
        </p:nvSpPr>
        <p:spPr>
          <a:xfrm>
            <a:off x="2501900" y="1371600"/>
            <a:ext cx="4064000" cy="4965700"/>
          </a:xfrm>
          <a:prstGeom prst="rect">
            <a:avLst/>
          </a:prstGeom>
        </p:spPr>
        <p:txBody>
          <a:bodyPr vert="horz"/>
          <a:lstStyle/>
          <a:p>
            <a:endParaRPr lang="en-US"/>
          </a:p>
        </p:txBody>
      </p:sp>
    </p:spTree>
    <p:extLst>
      <p:ext uri="{BB962C8B-B14F-4D97-AF65-F5344CB8AC3E}">
        <p14:creationId xmlns:p14="http://schemas.microsoft.com/office/powerpoint/2010/main" val="27565450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Title 1"/>
          <p:cNvSpPr>
            <a:spLocks noGrp="1"/>
          </p:cNvSpPr>
          <p:nvPr>
            <p:ph type="title"/>
          </p:nvPr>
        </p:nvSpPr>
        <p:spPr>
          <a:xfrm>
            <a:off x="3124200" y="512915"/>
            <a:ext cx="5562600" cy="591985"/>
          </a:xfrm>
          <a:prstGeom prst="rect">
            <a:avLst/>
          </a:prstGeom>
        </p:spPr>
        <p:txBody>
          <a:bodyPr/>
          <a:lstStyle>
            <a:lvl1pPr algn="l">
              <a:defRPr sz="3000">
                <a:solidFill>
                  <a:srgbClr val="7D6CAE"/>
                </a:solidFill>
                <a:latin typeface="+mj-lt"/>
              </a:defRPr>
            </a:lvl1pPr>
          </a:lstStyle>
          <a:p>
            <a:pPr algn="l"/>
            <a:r>
              <a:rPr lang="en-US" sz="3000" dirty="0"/>
              <a:t>Elder Richard G. Scott</a:t>
            </a:r>
          </a:p>
        </p:txBody>
      </p:sp>
      <p:sp>
        <p:nvSpPr>
          <p:cNvPr id="4" name="Content Placeholder 5"/>
          <p:cNvSpPr>
            <a:spLocks noGrp="1"/>
          </p:cNvSpPr>
          <p:nvPr>
            <p:ph sz="quarter" idx="4"/>
          </p:nvPr>
        </p:nvSpPr>
        <p:spPr>
          <a:xfrm>
            <a:off x="3124200" y="1155701"/>
            <a:ext cx="5562601" cy="4711700"/>
          </a:xfrm>
          <a:prstGeom prst="rect">
            <a:avLst/>
          </a:prstGeom>
        </p:spPr>
        <p:txBody>
          <a:bodyPr/>
          <a:lstStyle>
            <a:lvl1pPr algn="l">
              <a:lnSpc>
                <a:spcPct val="130000"/>
              </a:lnSpc>
              <a:defRPr sz="2000" b="0" i="1">
                <a:latin typeface="Calibri"/>
                <a:cs typeface="Calibri"/>
              </a:defRPr>
            </a:lvl1pPr>
          </a:lstStyle>
          <a:p>
            <a:pPr marL="0" indent="0">
              <a:lnSpc>
                <a:spcPct val="130000"/>
              </a:lnSpc>
              <a:buNone/>
            </a:pPr>
            <a:r>
              <a:rPr lang="en-US" sz="2000" dirty="0">
                <a:latin typeface="Open Sans"/>
                <a:cs typeface="Open Sans"/>
              </a:rPr>
              <a:t>“I will share a principle that, if understood and consistently applied, will bring enormous blessings throughout your life. It is not difficult for me to explain, nor for you to understand. However, it will require of you significant, determined effort to yield its full potential. </a:t>
            </a:r>
          </a:p>
          <a:p>
            <a:pPr marL="0" indent="0">
              <a:buNone/>
            </a:pPr>
            <a:endParaRPr lang="en-US" dirty="0"/>
          </a:p>
        </p:txBody>
      </p:sp>
      <p:cxnSp>
        <p:nvCxnSpPr>
          <p:cNvPr id="6" name="Straight Connector 5"/>
          <p:cNvCxnSpPr/>
          <p:nvPr userDrawn="1"/>
        </p:nvCxnSpPr>
        <p:spPr>
          <a:xfrm>
            <a:off x="2946400" y="660400"/>
            <a:ext cx="0" cy="1841500"/>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8" name="Picture Placeholder 7"/>
          <p:cNvSpPr>
            <a:spLocks noGrp="1"/>
          </p:cNvSpPr>
          <p:nvPr>
            <p:ph type="pic" sz="quarter" idx="10"/>
          </p:nvPr>
        </p:nvSpPr>
        <p:spPr>
          <a:xfrm>
            <a:off x="546100" y="660400"/>
            <a:ext cx="2146300" cy="2857500"/>
          </a:xfrm>
          <a:prstGeom prst="rect">
            <a:avLst/>
          </a:prstGeom>
        </p:spPr>
        <p:txBody>
          <a:bodyPr vert="horz"/>
          <a:lstStyle/>
          <a:p>
            <a:endParaRPr lang="en-US" dirty="0"/>
          </a:p>
        </p:txBody>
      </p:sp>
      <p:sp>
        <p:nvSpPr>
          <p:cNvPr id="9" name="TextBox 8"/>
          <p:cNvSpPr txBox="1"/>
          <p:nvPr userDrawn="1"/>
        </p:nvSpPr>
        <p:spPr>
          <a:xfrm>
            <a:off x="7404100" y="876300"/>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8814168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Title 1"/>
          <p:cNvSpPr>
            <a:spLocks noGrp="1"/>
          </p:cNvSpPr>
          <p:nvPr>
            <p:ph type="title"/>
          </p:nvPr>
        </p:nvSpPr>
        <p:spPr>
          <a:xfrm>
            <a:off x="215900" y="284315"/>
            <a:ext cx="8229600" cy="807885"/>
          </a:xfrm>
          <a:prstGeom prst="rect">
            <a:avLst/>
          </a:prstGeom>
        </p:spPr>
        <p:txBody>
          <a:bodyPr/>
          <a:lstStyle>
            <a:lvl1pPr algn="l">
              <a:defRPr sz="4400">
                <a:solidFill>
                  <a:srgbClr val="7D6CAE"/>
                </a:solidFill>
                <a:latin typeface="+mj-lt"/>
              </a:defRPr>
            </a:lvl1pPr>
          </a:lstStyle>
          <a:p>
            <a:r>
              <a:rPr lang="en-US" dirty="0"/>
              <a:t>Christ in the Temple</a:t>
            </a:r>
          </a:p>
        </p:txBody>
      </p:sp>
      <p:sp>
        <p:nvSpPr>
          <p:cNvPr id="6" name="Picture Placeholder 5"/>
          <p:cNvSpPr>
            <a:spLocks noGrp="1"/>
          </p:cNvSpPr>
          <p:nvPr>
            <p:ph type="pic" sz="quarter" idx="10" hasCustomPrompt="1"/>
          </p:nvPr>
        </p:nvSpPr>
        <p:spPr>
          <a:xfrm>
            <a:off x="215900" y="1206500"/>
            <a:ext cx="8724900" cy="5245100"/>
          </a:xfrm>
          <a:prstGeom prst="rect">
            <a:avLst/>
          </a:prstGeom>
        </p:spPr>
        <p:txBody>
          <a:bodyPr vert="horz"/>
          <a:lstStyle>
            <a:lvl1pPr>
              <a:defRPr>
                <a:latin typeface="+mn-lt"/>
              </a:defRPr>
            </a:lvl1pPr>
          </a:lstStyle>
          <a:p>
            <a:r>
              <a:rPr lang="en-US" dirty="0"/>
              <a:t>Full screen photo</a:t>
            </a:r>
          </a:p>
        </p:txBody>
      </p:sp>
    </p:spTree>
    <p:extLst>
      <p:ext uri="{BB962C8B-B14F-4D97-AF65-F5344CB8AC3E}">
        <p14:creationId xmlns:p14="http://schemas.microsoft.com/office/powerpoint/2010/main" val="123439898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997" cy="6857998"/>
          </a:xfrm>
          <a:prstGeom prst="rect">
            <a:avLst/>
          </a:prstGeom>
        </p:spPr>
      </p:pic>
      <p:sp>
        <p:nvSpPr>
          <p:cNvPr id="4" name="TextBox 3"/>
          <p:cNvSpPr txBox="1"/>
          <p:nvPr userDrawn="1"/>
        </p:nvSpPr>
        <p:spPr>
          <a:xfrm>
            <a:off x="1392930" y="5473519"/>
            <a:ext cx="6360201" cy="624273"/>
          </a:xfrm>
          <a:prstGeom prst="rect">
            <a:avLst/>
          </a:prstGeom>
          <a:noFill/>
        </p:spPr>
        <p:txBody>
          <a:bodyPr wrap="square" rtlCol="0">
            <a:spAutoFit/>
          </a:bodyPr>
          <a:lstStyle/>
          <a:p>
            <a:pPr algn="ctr">
              <a:lnSpc>
                <a:spcPct val="120000"/>
              </a:lnSpc>
            </a:pPr>
            <a:endParaRPr lang="en-US" sz="700" dirty="0">
              <a:solidFill>
                <a:srgbClr val="FFFFFF"/>
              </a:solidFill>
              <a:latin typeface="Open Sans"/>
              <a:cs typeface="Open Sans"/>
            </a:endParaRPr>
          </a:p>
          <a:p>
            <a:pPr algn="ctr">
              <a:lnSpc>
                <a:spcPct val="120000"/>
              </a:lnSpc>
            </a:pPr>
            <a:r>
              <a:rPr lang="en-US" sz="700" dirty="0">
                <a:solidFill>
                  <a:srgbClr val="FFFFFF"/>
                </a:solidFill>
                <a:latin typeface="Open Sans"/>
                <a:cs typeface="Open Sans"/>
              </a:rPr>
              <a:t>© 2017 by Intellectual Reserve, Inc.</a:t>
            </a:r>
            <a:r>
              <a:rPr lang="en-US" sz="700" baseline="0" dirty="0">
                <a:solidFill>
                  <a:srgbClr val="FFFFFF"/>
                </a:solidFill>
                <a:latin typeface="Open Sans"/>
                <a:cs typeface="Open Sans"/>
              </a:rPr>
              <a:t> </a:t>
            </a:r>
            <a:r>
              <a:rPr lang="en-US" sz="700" dirty="0">
                <a:solidFill>
                  <a:srgbClr val="FFFFFF"/>
                </a:solidFill>
                <a:latin typeface="Open Sans"/>
                <a:cs typeface="Open Sans"/>
              </a:rPr>
              <a:t>All rights reserved.</a:t>
            </a:r>
            <a:r>
              <a:rPr lang="en-US" sz="700" baseline="0" dirty="0">
                <a:solidFill>
                  <a:srgbClr val="FFFFFF"/>
                </a:solidFill>
                <a:latin typeface="Open Sans"/>
                <a:cs typeface="Open Sans"/>
              </a:rPr>
              <a:t> </a:t>
            </a:r>
            <a:r>
              <a:rPr lang="en-US" sz="700" dirty="0">
                <a:solidFill>
                  <a:srgbClr val="FFFFFF"/>
                </a:solidFill>
                <a:latin typeface="Open Sans"/>
                <a:cs typeface="Open Sans"/>
              </a:rPr>
              <a:t>English approval: 5/15. PD50041081</a:t>
            </a:r>
          </a:p>
          <a:p>
            <a:pPr algn="ctr">
              <a:lnSpc>
                <a:spcPct val="120000"/>
              </a:lnSpc>
            </a:pPr>
            <a:r>
              <a:rPr lang="en-US" sz="700" dirty="0">
                <a:solidFill>
                  <a:srgbClr val="FFFFFF"/>
                </a:solidFill>
                <a:latin typeface="Open Sans"/>
                <a:cs typeface="Open Sans"/>
              </a:rPr>
              <a:t> </a:t>
            </a:r>
          </a:p>
          <a:p>
            <a:pPr algn="ctr">
              <a:lnSpc>
                <a:spcPct val="120000"/>
              </a:lnSpc>
            </a:pPr>
            <a:endParaRPr lang="en-US" sz="700" dirty="0">
              <a:solidFill>
                <a:srgbClr val="FFFFFF"/>
              </a:solidFill>
              <a:latin typeface="Open Sans"/>
              <a:cs typeface="Open Sans"/>
            </a:endParaRPr>
          </a:p>
        </p:txBody>
      </p:sp>
      <p:pic>
        <p:nvPicPr>
          <p:cNvPr id="5" name="Picture 4" descr="SI-lockup-white-header-stacked.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02000" y="2009742"/>
            <a:ext cx="2540000" cy="1536700"/>
          </a:xfrm>
          <a:prstGeom prst="rect">
            <a:avLst/>
          </a:prstGeom>
        </p:spPr>
      </p:pic>
    </p:spTree>
    <p:extLst>
      <p:ext uri="{BB962C8B-B14F-4D97-AF65-F5344CB8AC3E}">
        <p14:creationId xmlns:p14="http://schemas.microsoft.com/office/powerpoint/2010/main" val="59510505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007030"/>
            <a:ext cx="9144000" cy="3252216"/>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318"/>
            <a:ext cx="9143999" cy="1240535"/>
          </a:xfrm>
          <a:prstGeom prst="rect">
            <a:avLst/>
          </a:prstGeom>
        </p:spPr>
      </p:pic>
      <p:sp>
        <p:nvSpPr>
          <p:cNvPr id="10" name="Title 1"/>
          <p:cNvSpPr>
            <a:spLocks noGrp="1"/>
          </p:cNvSpPr>
          <p:nvPr>
            <p:ph type="title" hasCustomPrompt="1"/>
          </p:nvPr>
        </p:nvSpPr>
        <p:spPr>
          <a:xfrm>
            <a:off x="423234" y="2642616"/>
            <a:ext cx="8276266" cy="1444752"/>
          </a:xfrm>
          <a:prstGeom prst="rect">
            <a:avLst/>
          </a:prstGeom>
        </p:spPr>
        <p:txBody>
          <a:bodyPr>
            <a:noAutofit/>
          </a:bodyPr>
          <a:lstStyle>
            <a:lvl1pPr>
              <a:lnSpc>
                <a:spcPct val="80000"/>
              </a:lnSpc>
              <a:defRPr sz="5500" baseline="0">
                <a:solidFill>
                  <a:srgbClr val="FFFFFF"/>
                </a:solidFill>
                <a:latin typeface="+mj-lt"/>
              </a:defRPr>
            </a:lvl1pPr>
          </a:lstStyle>
          <a:p>
            <a:r>
              <a:rPr lang="en-US" dirty="0"/>
              <a:t>Book of Mormon</a:t>
            </a:r>
          </a:p>
        </p:txBody>
      </p:sp>
      <p:sp>
        <p:nvSpPr>
          <p:cNvPr id="12" name="Text Placeholder 15"/>
          <p:cNvSpPr>
            <a:spLocks noGrp="1"/>
          </p:cNvSpPr>
          <p:nvPr>
            <p:ph type="body" sz="quarter" idx="11" hasCustomPrompt="1"/>
          </p:nvPr>
        </p:nvSpPr>
        <p:spPr>
          <a:xfrm>
            <a:off x="423234" y="4087368"/>
            <a:ext cx="8276266" cy="649224"/>
          </a:xfrm>
          <a:prstGeom prst="rect">
            <a:avLst/>
          </a:prstGeom>
        </p:spPr>
        <p:txBody>
          <a:bodyPr/>
          <a:lstStyle>
            <a:lvl1pPr marL="0" indent="0" algn="ctr">
              <a:buNone/>
              <a:defRPr sz="1800">
                <a:solidFill>
                  <a:schemeClr val="bg1"/>
                </a:solidFill>
                <a:latin typeface="+mn-lt"/>
                <a:ea typeface="Open Sans" panose="020B0606030504020204" pitchFamily="34" charset="0"/>
                <a:cs typeface="Open Sans" panose="020B0606030504020204" pitchFamily="34" charset="0"/>
              </a:defRPr>
            </a:lvl1pPr>
          </a:lstStyle>
          <a:p>
            <a:pPr lvl="0"/>
            <a:r>
              <a:rPr lang="en-US" dirty="0"/>
              <a:t>Lesson 00</a:t>
            </a:r>
          </a:p>
        </p:txBody>
      </p:sp>
      <p:pic>
        <p:nvPicPr>
          <p:cNvPr id="6" name="Picture 5" descr="SI-lockup-white-header.eps"/>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78913" y="113195"/>
            <a:ext cx="4432300" cy="800100"/>
          </a:xfrm>
          <a:prstGeom prst="rect">
            <a:avLst/>
          </a:prstGeom>
        </p:spPr>
      </p:pic>
    </p:spTree>
    <p:extLst>
      <p:ext uri="{BB962C8B-B14F-4D97-AF65-F5344CB8AC3E}">
        <p14:creationId xmlns:p14="http://schemas.microsoft.com/office/powerpoint/2010/main" val="264336032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1549400"/>
            <a:ext cx="8229600" cy="4159125"/>
          </a:xfrm>
          <a:prstGeom prst="rect">
            <a:avLst/>
          </a:prstGeom>
        </p:spPr>
        <p:txBody>
          <a:bodyPr/>
          <a:lstStyle>
            <a:lvl1pPr>
              <a:defRPr sz="2800">
                <a:solidFill>
                  <a:srgbClr val="404040"/>
                </a:solidFill>
                <a:latin typeface="+mn-lt"/>
                <a:ea typeface="Open Sans" panose="020B0606030504020204" pitchFamily="34" charset="0"/>
                <a:cs typeface="Open Sans" panose="020B0606030504020204" pitchFamily="34" charset="0"/>
              </a:defRPr>
            </a:lvl1pPr>
            <a:lvl2pPr>
              <a:defRPr sz="2400">
                <a:solidFill>
                  <a:srgbClr val="404040"/>
                </a:solidFill>
                <a:latin typeface="+mn-lt"/>
              </a:defRPr>
            </a:lvl2pPr>
            <a:lvl3pPr>
              <a:defRPr sz="2000">
                <a:solidFill>
                  <a:srgbClr val="404040"/>
                </a:solidFill>
                <a:latin typeface="+mn-lt"/>
              </a:defRPr>
            </a:lvl3pPr>
            <a:lvl4pPr>
              <a:defRPr sz="1600">
                <a:solidFill>
                  <a:srgbClr val="404040"/>
                </a:solidFill>
                <a:latin typeface="+mn-lt"/>
              </a:defRPr>
            </a:lvl4pPr>
            <a:lvl5pPr>
              <a:defRPr sz="1400">
                <a:solidFill>
                  <a:srgbClr val="404040"/>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1"/>
          <p:cNvSpPr>
            <a:spLocks noGrp="1"/>
          </p:cNvSpPr>
          <p:nvPr>
            <p:ph type="title"/>
          </p:nvPr>
        </p:nvSpPr>
        <p:spPr>
          <a:xfrm>
            <a:off x="457200" y="555227"/>
            <a:ext cx="8229600" cy="858753"/>
          </a:xfrm>
          <a:prstGeom prst="rect">
            <a:avLst/>
          </a:prstGeom>
        </p:spPr>
        <p:txBody>
          <a:bodyPr/>
          <a:lstStyle>
            <a:lvl1pPr algn="l">
              <a:defRPr sz="4400">
                <a:solidFill>
                  <a:srgbClr val="EB5558"/>
                </a:solidFill>
                <a:latin typeface="+mj-lt"/>
              </a:defRPr>
            </a:lvl1pPr>
          </a:lstStyle>
          <a:p>
            <a:r>
              <a:rPr lang="en-US" dirty="0"/>
              <a:t>Click to edit Master title style</a:t>
            </a:r>
          </a:p>
        </p:txBody>
      </p:sp>
    </p:spTree>
    <p:extLst>
      <p:ext uri="{BB962C8B-B14F-4D97-AF65-F5344CB8AC3E}">
        <p14:creationId xmlns:p14="http://schemas.microsoft.com/office/powerpoint/2010/main" val="3674388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0" name="Text Placeholder 2"/>
          <p:cNvSpPr>
            <a:spLocks noGrp="1"/>
          </p:cNvSpPr>
          <p:nvPr>
            <p:ph type="body" idx="1"/>
          </p:nvPr>
        </p:nvSpPr>
        <p:spPr>
          <a:xfrm>
            <a:off x="457200" y="1452869"/>
            <a:ext cx="4040188" cy="697118"/>
          </a:xfrm>
          <a:prstGeom prst="rect">
            <a:avLst/>
          </a:prstGeom>
        </p:spPr>
        <p:txBody>
          <a:bodyPr anchor="b"/>
          <a:lstStyle>
            <a:lvl1pPr marL="0" indent="0">
              <a:buNone/>
              <a:defRPr sz="24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1" name="Content Placeholder 3"/>
          <p:cNvSpPr>
            <a:spLocks noGrp="1"/>
          </p:cNvSpPr>
          <p:nvPr>
            <p:ph sz="half" idx="2"/>
          </p:nvPr>
        </p:nvSpPr>
        <p:spPr>
          <a:xfrm>
            <a:off x="457200" y="2438810"/>
            <a:ext cx="4040188" cy="3834990"/>
          </a:xfrm>
          <a:prstGeom prst="rect">
            <a:avLst/>
          </a:prstGeom>
        </p:spPr>
        <p:txBody>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4"/>
          <p:cNvSpPr>
            <a:spLocks noGrp="1"/>
          </p:cNvSpPr>
          <p:nvPr>
            <p:ph type="body" sz="quarter" idx="3"/>
          </p:nvPr>
        </p:nvSpPr>
        <p:spPr>
          <a:xfrm>
            <a:off x="4645025" y="1452868"/>
            <a:ext cx="4041775" cy="697119"/>
          </a:xfrm>
          <a:prstGeom prst="rect">
            <a:avLst/>
          </a:prstGeom>
        </p:spPr>
        <p:txBody>
          <a:bodyPr anchor="b"/>
          <a:lstStyle>
            <a:lvl1pPr marL="0" indent="0">
              <a:buNone/>
              <a:defRPr sz="24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3" name="Content Placeholder 5"/>
          <p:cNvSpPr>
            <a:spLocks noGrp="1"/>
          </p:cNvSpPr>
          <p:nvPr>
            <p:ph sz="quarter" idx="4"/>
          </p:nvPr>
        </p:nvSpPr>
        <p:spPr>
          <a:xfrm>
            <a:off x="4645025" y="2438809"/>
            <a:ext cx="4041775" cy="3834991"/>
          </a:xfrm>
          <a:prstGeom prst="rect">
            <a:avLst/>
          </a:prstGeom>
        </p:spPr>
        <p:txBody>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p:cNvSpPr>
            <a:spLocks noGrp="1"/>
          </p:cNvSpPr>
          <p:nvPr>
            <p:ph type="title"/>
          </p:nvPr>
        </p:nvSpPr>
        <p:spPr>
          <a:xfrm>
            <a:off x="381000" y="377427"/>
            <a:ext cx="8305800" cy="858753"/>
          </a:xfrm>
          <a:prstGeom prst="rect">
            <a:avLst/>
          </a:prstGeom>
        </p:spPr>
        <p:txBody>
          <a:bodyPr/>
          <a:lstStyle>
            <a:lvl1pPr algn="l">
              <a:defRPr sz="4400">
                <a:solidFill>
                  <a:srgbClr val="55B893"/>
                </a:solidFill>
                <a:latin typeface="+mj-lt"/>
              </a:defRPr>
            </a:lvl1pPr>
          </a:lstStyle>
          <a:p>
            <a:r>
              <a:rPr lang="en-US" dirty="0"/>
              <a:t>Click to edit Master title style</a:t>
            </a:r>
          </a:p>
        </p:txBody>
      </p:sp>
    </p:spTree>
    <p:extLst>
      <p:ext uri="{BB962C8B-B14F-4D97-AF65-F5344CB8AC3E}">
        <p14:creationId xmlns:p14="http://schemas.microsoft.com/office/powerpoint/2010/main" val="297866270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457200" y="500215"/>
            <a:ext cx="8229600" cy="807885"/>
          </a:xfrm>
          <a:prstGeom prst="rect">
            <a:avLst/>
          </a:prstGeom>
        </p:spPr>
        <p:txBody>
          <a:bodyPr/>
          <a:lstStyle>
            <a:lvl1pPr algn="l">
              <a:defRPr sz="4400">
                <a:solidFill>
                  <a:srgbClr val="EB5558"/>
                </a:solidFill>
                <a:latin typeface="+mj-lt"/>
              </a:defRPr>
            </a:lvl1pPr>
          </a:lstStyle>
          <a:p>
            <a:r>
              <a:rPr lang="en-US" dirty="0"/>
              <a:t>Click to edit master Text Style</a:t>
            </a:r>
          </a:p>
        </p:txBody>
      </p:sp>
      <p:sp>
        <p:nvSpPr>
          <p:cNvPr id="4" name="Text Placeholder 2"/>
          <p:cNvSpPr>
            <a:spLocks noGrp="1"/>
          </p:cNvSpPr>
          <p:nvPr>
            <p:ph type="body" idx="1"/>
          </p:nvPr>
        </p:nvSpPr>
        <p:spPr>
          <a:xfrm>
            <a:off x="457200" y="1452869"/>
            <a:ext cx="4040188" cy="697118"/>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5" name="Content Placeholder 3"/>
          <p:cNvSpPr>
            <a:spLocks noGrp="1"/>
          </p:cNvSpPr>
          <p:nvPr>
            <p:ph sz="half" idx="2"/>
          </p:nvPr>
        </p:nvSpPr>
        <p:spPr>
          <a:xfrm>
            <a:off x="457200" y="2438810"/>
            <a:ext cx="4040188" cy="3834990"/>
          </a:xfrm>
          <a:prstGeom prst="rect">
            <a:avLst/>
          </a:prstGeom>
        </p:spPr>
        <p:txBody>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4"/>
          <p:cNvSpPr>
            <a:spLocks noGrp="1"/>
          </p:cNvSpPr>
          <p:nvPr>
            <p:ph type="body" sz="quarter" idx="3"/>
          </p:nvPr>
        </p:nvSpPr>
        <p:spPr>
          <a:xfrm>
            <a:off x="4645025" y="1452868"/>
            <a:ext cx="4041775" cy="697119"/>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7" name="Content Placeholder 5"/>
          <p:cNvSpPr>
            <a:spLocks noGrp="1"/>
          </p:cNvSpPr>
          <p:nvPr>
            <p:ph sz="quarter" idx="4"/>
          </p:nvPr>
        </p:nvSpPr>
        <p:spPr>
          <a:xfrm>
            <a:off x="4645025" y="2438809"/>
            <a:ext cx="4041775" cy="3834991"/>
          </a:xfrm>
          <a:prstGeom prst="rect">
            <a:avLst/>
          </a:prstGeom>
        </p:spPr>
        <p:txBody>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1718684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57200" y="3492500"/>
            <a:ext cx="8229600" cy="2781300"/>
          </a:xfrm>
          <a:prstGeom prst="rect">
            <a:avLst/>
          </a:prstGeom>
        </p:spPr>
        <p:txBody>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p:cNvSpPr>
            <a:spLocks noGrp="1"/>
          </p:cNvSpPr>
          <p:nvPr>
            <p:ph type="title"/>
          </p:nvPr>
        </p:nvSpPr>
        <p:spPr>
          <a:xfrm>
            <a:off x="381000" y="377427"/>
            <a:ext cx="8305800" cy="858753"/>
          </a:xfrm>
          <a:prstGeom prst="rect">
            <a:avLst/>
          </a:prstGeom>
        </p:spPr>
        <p:txBody>
          <a:bodyPr/>
          <a:lstStyle>
            <a:lvl1pPr algn="l">
              <a:defRPr sz="4400">
                <a:solidFill>
                  <a:srgbClr val="EB5558"/>
                </a:solidFill>
                <a:latin typeface="+mj-lt"/>
              </a:defRPr>
            </a:lvl1pPr>
          </a:lstStyle>
          <a:p>
            <a:r>
              <a:rPr lang="en-US" dirty="0"/>
              <a:t>Click to edit Master title style</a:t>
            </a:r>
          </a:p>
        </p:txBody>
      </p:sp>
      <p:sp>
        <p:nvSpPr>
          <p:cNvPr id="8" name="Rectangle 7"/>
          <p:cNvSpPr/>
          <p:nvPr userDrawn="1"/>
        </p:nvSpPr>
        <p:spPr>
          <a:xfrm>
            <a:off x="381000" y="1236180"/>
            <a:ext cx="8305800" cy="206582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Picture Placeholder 9"/>
          <p:cNvSpPr>
            <a:spLocks noGrp="1"/>
          </p:cNvSpPr>
          <p:nvPr>
            <p:ph type="pic" sz="quarter" idx="10"/>
          </p:nvPr>
        </p:nvSpPr>
        <p:spPr>
          <a:xfrm>
            <a:off x="1905000" y="1371600"/>
            <a:ext cx="2692400" cy="1778000"/>
          </a:xfrm>
          <a:prstGeom prst="rect">
            <a:avLst/>
          </a:prstGeom>
        </p:spPr>
        <p:txBody>
          <a:bodyPr vert="horz"/>
          <a:lstStyle/>
          <a:p>
            <a:endParaRPr lang="en-US" dirty="0"/>
          </a:p>
        </p:txBody>
      </p:sp>
      <p:sp>
        <p:nvSpPr>
          <p:cNvPr id="11" name="Picture Placeholder 9"/>
          <p:cNvSpPr>
            <a:spLocks noGrp="1"/>
          </p:cNvSpPr>
          <p:nvPr>
            <p:ph type="pic" sz="quarter" idx="11"/>
          </p:nvPr>
        </p:nvSpPr>
        <p:spPr>
          <a:xfrm>
            <a:off x="4800600" y="1371600"/>
            <a:ext cx="2692400" cy="1778000"/>
          </a:xfrm>
          <a:prstGeom prst="rect">
            <a:avLst/>
          </a:prstGeom>
        </p:spPr>
        <p:txBody>
          <a:bodyPr vert="horz"/>
          <a:lstStyle/>
          <a:p>
            <a:endParaRPr lang="en-US"/>
          </a:p>
        </p:txBody>
      </p:sp>
    </p:spTree>
    <p:extLst>
      <p:ext uri="{BB962C8B-B14F-4D97-AF65-F5344CB8AC3E}">
        <p14:creationId xmlns:p14="http://schemas.microsoft.com/office/powerpoint/2010/main" val="27625134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3" name="Content Placeholder 3"/>
          <p:cNvSpPr>
            <a:spLocks noGrp="1"/>
          </p:cNvSpPr>
          <p:nvPr>
            <p:ph sz="half" idx="2"/>
          </p:nvPr>
        </p:nvSpPr>
        <p:spPr>
          <a:xfrm>
            <a:off x="457200" y="4292600"/>
            <a:ext cx="8229600" cy="1981200"/>
          </a:xfrm>
          <a:prstGeom prst="rect">
            <a:avLst/>
          </a:prstGeom>
        </p:spPr>
        <p:txBody>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1"/>
          <p:cNvSpPr>
            <a:spLocks noGrp="1"/>
          </p:cNvSpPr>
          <p:nvPr>
            <p:ph type="title"/>
          </p:nvPr>
        </p:nvSpPr>
        <p:spPr>
          <a:xfrm>
            <a:off x="381000" y="377427"/>
            <a:ext cx="8305800" cy="858753"/>
          </a:xfrm>
          <a:prstGeom prst="rect">
            <a:avLst/>
          </a:prstGeom>
        </p:spPr>
        <p:txBody>
          <a:bodyPr/>
          <a:lstStyle>
            <a:lvl1pPr algn="l">
              <a:defRPr sz="4400">
                <a:solidFill>
                  <a:srgbClr val="EB5558"/>
                </a:solidFill>
                <a:latin typeface="+mj-lt"/>
              </a:defRPr>
            </a:lvl1pPr>
          </a:lstStyle>
          <a:p>
            <a:r>
              <a:rPr lang="en-US" dirty="0"/>
              <a:t>Click to edit Master title style</a:t>
            </a:r>
          </a:p>
        </p:txBody>
      </p:sp>
      <p:sp>
        <p:nvSpPr>
          <p:cNvPr id="5" name="Rectangle 4"/>
          <p:cNvSpPr/>
          <p:nvPr userDrawn="1"/>
        </p:nvSpPr>
        <p:spPr>
          <a:xfrm>
            <a:off x="381000" y="1236180"/>
            <a:ext cx="8305800" cy="278972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Picture Placeholder 9"/>
          <p:cNvSpPr>
            <a:spLocks noGrp="1"/>
          </p:cNvSpPr>
          <p:nvPr>
            <p:ph type="pic" sz="quarter" idx="10"/>
          </p:nvPr>
        </p:nvSpPr>
        <p:spPr>
          <a:xfrm>
            <a:off x="2286000" y="1371600"/>
            <a:ext cx="4495800" cy="2501900"/>
          </a:xfrm>
          <a:prstGeom prst="rect">
            <a:avLst/>
          </a:prstGeom>
        </p:spPr>
        <p:txBody>
          <a:bodyPr vert="horz"/>
          <a:lstStyle/>
          <a:p>
            <a:endParaRPr lang="en-US"/>
          </a:p>
        </p:txBody>
      </p:sp>
    </p:spTree>
    <p:extLst>
      <p:ext uri="{BB962C8B-B14F-4D97-AF65-F5344CB8AC3E}">
        <p14:creationId xmlns:p14="http://schemas.microsoft.com/office/powerpoint/2010/main" val="366892113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4" name="Title 1"/>
          <p:cNvSpPr>
            <a:spLocks noGrp="1"/>
          </p:cNvSpPr>
          <p:nvPr>
            <p:ph type="title"/>
          </p:nvPr>
        </p:nvSpPr>
        <p:spPr>
          <a:xfrm>
            <a:off x="381000" y="377427"/>
            <a:ext cx="8305800" cy="858753"/>
          </a:xfrm>
          <a:prstGeom prst="rect">
            <a:avLst/>
          </a:prstGeom>
        </p:spPr>
        <p:txBody>
          <a:bodyPr/>
          <a:lstStyle>
            <a:lvl1pPr algn="l">
              <a:defRPr sz="4400">
                <a:solidFill>
                  <a:srgbClr val="EB5558"/>
                </a:solidFill>
                <a:latin typeface="+mj-lt"/>
              </a:defRPr>
            </a:lvl1pPr>
          </a:lstStyle>
          <a:p>
            <a:r>
              <a:rPr lang="en-US" dirty="0"/>
              <a:t>Click to edit Master title style</a:t>
            </a:r>
          </a:p>
        </p:txBody>
      </p:sp>
      <p:sp>
        <p:nvSpPr>
          <p:cNvPr id="7" name="Rectangle 6"/>
          <p:cNvSpPr/>
          <p:nvPr userDrawn="1"/>
        </p:nvSpPr>
        <p:spPr>
          <a:xfrm>
            <a:off x="381000" y="1236180"/>
            <a:ext cx="8305800" cy="526622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a:t>
            </a:r>
          </a:p>
        </p:txBody>
      </p:sp>
      <p:sp>
        <p:nvSpPr>
          <p:cNvPr id="6" name="Picture Placeholder 9"/>
          <p:cNvSpPr>
            <a:spLocks noGrp="1"/>
          </p:cNvSpPr>
          <p:nvPr>
            <p:ph type="pic" sz="quarter" idx="10"/>
          </p:nvPr>
        </p:nvSpPr>
        <p:spPr>
          <a:xfrm>
            <a:off x="2501900" y="1371600"/>
            <a:ext cx="4064000" cy="4965700"/>
          </a:xfrm>
          <a:prstGeom prst="rect">
            <a:avLst/>
          </a:prstGeom>
        </p:spPr>
        <p:txBody>
          <a:bodyPr vert="horz"/>
          <a:lstStyle/>
          <a:p>
            <a:endParaRPr lang="en-US"/>
          </a:p>
        </p:txBody>
      </p:sp>
    </p:spTree>
    <p:extLst>
      <p:ext uri="{BB962C8B-B14F-4D97-AF65-F5344CB8AC3E}">
        <p14:creationId xmlns:p14="http://schemas.microsoft.com/office/powerpoint/2010/main" val="275654509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Title 1"/>
          <p:cNvSpPr>
            <a:spLocks noGrp="1"/>
          </p:cNvSpPr>
          <p:nvPr>
            <p:ph type="title"/>
          </p:nvPr>
        </p:nvSpPr>
        <p:spPr>
          <a:xfrm>
            <a:off x="3124200" y="512915"/>
            <a:ext cx="5562600" cy="591985"/>
          </a:xfrm>
          <a:prstGeom prst="rect">
            <a:avLst/>
          </a:prstGeom>
        </p:spPr>
        <p:txBody>
          <a:bodyPr/>
          <a:lstStyle>
            <a:lvl1pPr algn="l">
              <a:defRPr sz="3000">
                <a:solidFill>
                  <a:srgbClr val="EB5558"/>
                </a:solidFill>
                <a:latin typeface="+mj-lt"/>
              </a:defRPr>
            </a:lvl1pPr>
          </a:lstStyle>
          <a:p>
            <a:pPr algn="l"/>
            <a:r>
              <a:rPr lang="en-US" sz="3000" dirty="0"/>
              <a:t>Elder Richard G. Scott</a:t>
            </a:r>
          </a:p>
        </p:txBody>
      </p:sp>
      <p:sp>
        <p:nvSpPr>
          <p:cNvPr id="4" name="Content Placeholder 5"/>
          <p:cNvSpPr>
            <a:spLocks noGrp="1"/>
          </p:cNvSpPr>
          <p:nvPr>
            <p:ph sz="quarter" idx="4"/>
          </p:nvPr>
        </p:nvSpPr>
        <p:spPr>
          <a:xfrm>
            <a:off x="3124200" y="1155701"/>
            <a:ext cx="5562601" cy="4711700"/>
          </a:xfrm>
          <a:prstGeom prst="rect">
            <a:avLst/>
          </a:prstGeom>
        </p:spPr>
        <p:txBody>
          <a:bodyPr/>
          <a:lstStyle>
            <a:lvl1pPr algn="l">
              <a:lnSpc>
                <a:spcPct val="130000"/>
              </a:lnSpc>
              <a:defRPr sz="2000" b="0" i="1">
                <a:latin typeface="Calibri"/>
                <a:cs typeface="Calibri"/>
              </a:defRPr>
            </a:lvl1pPr>
          </a:lstStyle>
          <a:p>
            <a:pPr marL="0" indent="0">
              <a:lnSpc>
                <a:spcPct val="130000"/>
              </a:lnSpc>
              <a:buNone/>
            </a:pPr>
            <a:r>
              <a:rPr lang="en-US" sz="2000" dirty="0">
                <a:latin typeface="Open Sans"/>
                <a:cs typeface="Open Sans"/>
              </a:rPr>
              <a:t>“I will share a principle that, if understood and consistently applied, will bring enormous blessings throughout your life. It is not difficult for me to explain, nor for you to understand. However, it will require of you significant, determined effort to yield its full potential. </a:t>
            </a:r>
          </a:p>
          <a:p>
            <a:pPr marL="0" indent="0">
              <a:buNone/>
            </a:pPr>
            <a:endParaRPr lang="en-US" dirty="0"/>
          </a:p>
        </p:txBody>
      </p:sp>
      <p:cxnSp>
        <p:nvCxnSpPr>
          <p:cNvPr id="6" name="Straight Connector 5"/>
          <p:cNvCxnSpPr/>
          <p:nvPr userDrawn="1"/>
        </p:nvCxnSpPr>
        <p:spPr>
          <a:xfrm>
            <a:off x="2946400" y="660400"/>
            <a:ext cx="0" cy="1841500"/>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8" name="Picture Placeholder 7"/>
          <p:cNvSpPr>
            <a:spLocks noGrp="1"/>
          </p:cNvSpPr>
          <p:nvPr>
            <p:ph type="pic" sz="quarter" idx="10"/>
          </p:nvPr>
        </p:nvSpPr>
        <p:spPr>
          <a:xfrm>
            <a:off x="546100" y="660400"/>
            <a:ext cx="2146300" cy="2857500"/>
          </a:xfrm>
          <a:prstGeom prst="rect">
            <a:avLst/>
          </a:prstGeom>
        </p:spPr>
        <p:txBody>
          <a:bodyPr vert="horz"/>
          <a:lstStyle/>
          <a:p>
            <a:endParaRPr lang="en-US" dirty="0"/>
          </a:p>
        </p:txBody>
      </p:sp>
      <p:sp>
        <p:nvSpPr>
          <p:cNvPr id="9" name="TextBox 8"/>
          <p:cNvSpPr txBox="1"/>
          <p:nvPr userDrawn="1"/>
        </p:nvSpPr>
        <p:spPr>
          <a:xfrm>
            <a:off x="7404100" y="876300"/>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88141687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Title 1"/>
          <p:cNvSpPr>
            <a:spLocks noGrp="1"/>
          </p:cNvSpPr>
          <p:nvPr>
            <p:ph type="title"/>
          </p:nvPr>
        </p:nvSpPr>
        <p:spPr>
          <a:xfrm>
            <a:off x="215900" y="284315"/>
            <a:ext cx="8229600" cy="807885"/>
          </a:xfrm>
          <a:prstGeom prst="rect">
            <a:avLst/>
          </a:prstGeom>
        </p:spPr>
        <p:txBody>
          <a:bodyPr/>
          <a:lstStyle>
            <a:lvl1pPr algn="l">
              <a:defRPr sz="4400">
                <a:solidFill>
                  <a:srgbClr val="EB5558"/>
                </a:solidFill>
                <a:latin typeface="+mj-lt"/>
              </a:defRPr>
            </a:lvl1pPr>
          </a:lstStyle>
          <a:p>
            <a:r>
              <a:rPr lang="en-US" dirty="0"/>
              <a:t>Christ in the Temple</a:t>
            </a:r>
          </a:p>
        </p:txBody>
      </p:sp>
      <p:sp>
        <p:nvSpPr>
          <p:cNvPr id="6" name="Picture Placeholder 5"/>
          <p:cNvSpPr>
            <a:spLocks noGrp="1"/>
          </p:cNvSpPr>
          <p:nvPr>
            <p:ph type="pic" sz="quarter" idx="10" hasCustomPrompt="1"/>
          </p:nvPr>
        </p:nvSpPr>
        <p:spPr>
          <a:xfrm>
            <a:off x="215900" y="1206500"/>
            <a:ext cx="8724900" cy="5245100"/>
          </a:xfrm>
          <a:prstGeom prst="rect">
            <a:avLst/>
          </a:prstGeom>
        </p:spPr>
        <p:txBody>
          <a:bodyPr vert="horz"/>
          <a:lstStyle>
            <a:lvl1pPr>
              <a:defRPr>
                <a:latin typeface="+mn-lt"/>
              </a:defRPr>
            </a:lvl1pPr>
          </a:lstStyle>
          <a:p>
            <a:r>
              <a:rPr lang="en-US" dirty="0"/>
              <a:t>Full screen photo</a:t>
            </a:r>
          </a:p>
        </p:txBody>
      </p:sp>
    </p:spTree>
    <p:extLst>
      <p:ext uri="{BB962C8B-B14F-4D97-AF65-F5344CB8AC3E}">
        <p14:creationId xmlns:p14="http://schemas.microsoft.com/office/powerpoint/2010/main" val="123439898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997" cy="6857998"/>
          </a:xfrm>
          <a:prstGeom prst="rect">
            <a:avLst/>
          </a:prstGeom>
        </p:spPr>
      </p:pic>
      <p:sp>
        <p:nvSpPr>
          <p:cNvPr id="3" name="TextBox 2"/>
          <p:cNvSpPr txBox="1"/>
          <p:nvPr userDrawn="1"/>
        </p:nvSpPr>
        <p:spPr>
          <a:xfrm>
            <a:off x="1392930" y="5473519"/>
            <a:ext cx="6360201" cy="624273"/>
          </a:xfrm>
          <a:prstGeom prst="rect">
            <a:avLst/>
          </a:prstGeom>
          <a:noFill/>
        </p:spPr>
        <p:txBody>
          <a:bodyPr wrap="square" rtlCol="0">
            <a:spAutoFit/>
          </a:bodyPr>
          <a:lstStyle/>
          <a:p>
            <a:pPr algn="ctr">
              <a:lnSpc>
                <a:spcPct val="120000"/>
              </a:lnSpc>
            </a:pPr>
            <a:endParaRPr lang="en-US" sz="700" dirty="0">
              <a:solidFill>
                <a:srgbClr val="FFFFFF"/>
              </a:solidFill>
              <a:latin typeface="Open Sans"/>
              <a:cs typeface="Open Sans"/>
            </a:endParaRPr>
          </a:p>
          <a:p>
            <a:pPr algn="ctr">
              <a:lnSpc>
                <a:spcPct val="120000"/>
              </a:lnSpc>
            </a:pPr>
            <a:r>
              <a:rPr lang="en-US" sz="700" dirty="0">
                <a:solidFill>
                  <a:srgbClr val="FFFFFF"/>
                </a:solidFill>
                <a:latin typeface="Open Sans"/>
                <a:cs typeface="Open Sans"/>
              </a:rPr>
              <a:t>© 2017 by Intellectual Reserve, Inc.</a:t>
            </a:r>
            <a:r>
              <a:rPr lang="en-US" sz="700" baseline="0" dirty="0">
                <a:solidFill>
                  <a:srgbClr val="FFFFFF"/>
                </a:solidFill>
                <a:latin typeface="Open Sans"/>
                <a:cs typeface="Open Sans"/>
              </a:rPr>
              <a:t> </a:t>
            </a:r>
            <a:r>
              <a:rPr lang="en-US" sz="700" dirty="0">
                <a:solidFill>
                  <a:srgbClr val="FFFFFF"/>
                </a:solidFill>
                <a:latin typeface="Open Sans"/>
                <a:cs typeface="Open Sans"/>
              </a:rPr>
              <a:t>All rights reserved.</a:t>
            </a:r>
            <a:r>
              <a:rPr lang="en-US" sz="700" baseline="0" dirty="0">
                <a:solidFill>
                  <a:srgbClr val="FFFFFF"/>
                </a:solidFill>
                <a:latin typeface="Open Sans"/>
                <a:cs typeface="Open Sans"/>
              </a:rPr>
              <a:t> </a:t>
            </a:r>
            <a:r>
              <a:rPr lang="en-US" sz="700" dirty="0">
                <a:solidFill>
                  <a:srgbClr val="FFFFFF"/>
                </a:solidFill>
                <a:latin typeface="Open Sans"/>
                <a:cs typeface="Open Sans"/>
              </a:rPr>
              <a:t>English approval: 5/15. PD50041081</a:t>
            </a:r>
          </a:p>
          <a:p>
            <a:pPr algn="ctr">
              <a:lnSpc>
                <a:spcPct val="120000"/>
              </a:lnSpc>
            </a:pPr>
            <a:r>
              <a:rPr lang="en-US" sz="700" dirty="0">
                <a:solidFill>
                  <a:srgbClr val="FFFFFF"/>
                </a:solidFill>
                <a:latin typeface="Open Sans"/>
                <a:cs typeface="Open Sans"/>
              </a:rPr>
              <a:t> </a:t>
            </a:r>
          </a:p>
          <a:p>
            <a:pPr algn="ctr">
              <a:lnSpc>
                <a:spcPct val="120000"/>
              </a:lnSpc>
            </a:pPr>
            <a:endParaRPr lang="en-US" sz="700" dirty="0">
              <a:solidFill>
                <a:srgbClr val="FFFFFF"/>
              </a:solidFill>
              <a:latin typeface="Open Sans"/>
              <a:cs typeface="Open Sans"/>
            </a:endParaRPr>
          </a:p>
        </p:txBody>
      </p:sp>
      <p:pic>
        <p:nvPicPr>
          <p:cNvPr id="4" name="Picture 3" descr="SI-lockup-white-header-stacked.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02000" y="2009742"/>
            <a:ext cx="2540000" cy="1536700"/>
          </a:xfrm>
          <a:prstGeom prst="rect">
            <a:avLst/>
          </a:prstGeom>
        </p:spPr>
      </p:pic>
    </p:spTree>
    <p:extLst>
      <p:ext uri="{BB962C8B-B14F-4D97-AF65-F5344CB8AC3E}">
        <p14:creationId xmlns:p14="http://schemas.microsoft.com/office/powerpoint/2010/main" val="59510505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007030"/>
            <a:ext cx="9144000" cy="3252216"/>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7018"/>
            <a:ext cx="9143999" cy="1240535"/>
          </a:xfrm>
          <a:prstGeom prst="rect">
            <a:avLst/>
          </a:prstGeom>
        </p:spPr>
      </p:pic>
      <p:sp>
        <p:nvSpPr>
          <p:cNvPr id="10" name="Title 1"/>
          <p:cNvSpPr>
            <a:spLocks noGrp="1"/>
          </p:cNvSpPr>
          <p:nvPr>
            <p:ph type="title" hasCustomPrompt="1"/>
          </p:nvPr>
        </p:nvSpPr>
        <p:spPr>
          <a:xfrm>
            <a:off x="423234" y="2642616"/>
            <a:ext cx="8276266" cy="1444752"/>
          </a:xfrm>
          <a:prstGeom prst="rect">
            <a:avLst/>
          </a:prstGeom>
        </p:spPr>
        <p:txBody>
          <a:bodyPr>
            <a:noAutofit/>
          </a:bodyPr>
          <a:lstStyle>
            <a:lvl1pPr>
              <a:lnSpc>
                <a:spcPct val="80000"/>
              </a:lnSpc>
              <a:defRPr sz="5500" baseline="0">
                <a:solidFill>
                  <a:srgbClr val="FFFFFF"/>
                </a:solidFill>
                <a:latin typeface="+mj-lt"/>
              </a:defRPr>
            </a:lvl1pPr>
          </a:lstStyle>
          <a:p>
            <a:r>
              <a:rPr lang="en-US" dirty="0"/>
              <a:t>Book of Mormon</a:t>
            </a:r>
          </a:p>
        </p:txBody>
      </p:sp>
      <p:sp>
        <p:nvSpPr>
          <p:cNvPr id="12" name="Text Placeholder 15"/>
          <p:cNvSpPr>
            <a:spLocks noGrp="1"/>
          </p:cNvSpPr>
          <p:nvPr>
            <p:ph type="body" sz="quarter" idx="11" hasCustomPrompt="1"/>
          </p:nvPr>
        </p:nvSpPr>
        <p:spPr>
          <a:xfrm>
            <a:off x="423234" y="4087368"/>
            <a:ext cx="8276266" cy="649224"/>
          </a:xfrm>
          <a:prstGeom prst="rect">
            <a:avLst/>
          </a:prstGeom>
        </p:spPr>
        <p:txBody>
          <a:bodyPr/>
          <a:lstStyle>
            <a:lvl1pPr marL="0" indent="0" algn="ctr">
              <a:buNone/>
              <a:defRPr sz="1800">
                <a:solidFill>
                  <a:schemeClr val="bg1"/>
                </a:solidFill>
                <a:latin typeface="+mn-lt"/>
                <a:ea typeface="Open Sans" panose="020B0606030504020204" pitchFamily="34" charset="0"/>
                <a:cs typeface="Open Sans" panose="020B0606030504020204" pitchFamily="34" charset="0"/>
              </a:defRPr>
            </a:lvl1pPr>
          </a:lstStyle>
          <a:p>
            <a:pPr lvl="0"/>
            <a:r>
              <a:rPr lang="en-US" dirty="0"/>
              <a:t>Lesson 00</a:t>
            </a:r>
          </a:p>
        </p:txBody>
      </p:sp>
      <p:pic>
        <p:nvPicPr>
          <p:cNvPr id="6" name="Picture 5" descr="SI-lockup-white-header.eps"/>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78913" y="113195"/>
            <a:ext cx="4432300" cy="800100"/>
          </a:xfrm>
          <a:prstGeom prst="rect">
            <a:avLst/>
          </a:prstGeom>
        </p:spPr>
      </p:pic>
    </p:spTree>
    <p:extLst>
      <p:ext uri="{BB962C8B-B14F-4D97-AF65-F5344CB8AC3E}">
        <p14:creationId xmlns:p14="http://schemas.microsoft.com/office/powerpoint/2010/main" val="264336032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1549400"/>
            <a:ext cx="8229600" cy="4159125"/>
          </a:xfrm>
          <a:prstGeom prst="rect">
            <a:avLst/>
          </a:prstGeom>
        </p:spPr>
        <p:txBody>
          <a:bodyPr/>
          <a:lstStyle>
            <a:lvl1pPr>
              <a:defRPr sz="2800">
                <a:solidFill>
                  <a:srgbClr val="404040"/>
                </a:solidFill>
                <a:latin typeface="+mn-lt"/>
                <a:ea typeface="Open Sans" panose="020B0606030504020204" pitchFamily="34" charset="0"/>
                <a:cs typeface="Open Sans" panose="020B0606030504020204" pitchFamily="34" charset="0"/>
              </a:defRPr>
            </a:lvl1pPr>
            <a:lvl2pPr>
              <a:defRPr sz="2400">
                <a:solidFill>
                  <a:srgbClr val="404040"/>
                </a:solidFill>
                <a:latin typeface="+mn-lt"/>
              </a:defRPr>
            </a:lvl2pPr>
            <a:lvl3pPr>
              <a:defRPr sz="2000">
                <a:solidFill>
                  <a:srgbClr val="404040"/>
                </a:solidFill>
                <a:latin typeface="+mn-lt"/>
              </a:defRPr>
            </a:lvl3pPr>
            <a:lvl4pPr>
              <a:defRPr sz="1600">
                <a:solidFill>
                  <a:srgbClr val="404040"/>
                </a:solidFill>
                <a:latin typeface="+mn-lt"/>
              </a:defRPr>
            </a:lvl4pPr>
            <a:lvl5pPr>
              <a:defRPr sz="1400">
                <a:solidFill>
                  <a:srgbClr val="404040"/>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1"/>
          <p:cNvSpPr>
            <a:spLocks noGrp="1"/>
          </p:cNvSpPr>
          <p:nvPr>
            <p:ph type="title"/>
          </p:nvPr>
        </p:nvSpPr>
        <p:spPr>
          <a:xfrm>
            <a:off x="457200" y="555227"/>
            <a:ext cx="8229600" cy="858753"/>
          </a:xfrm>
          <a:prstGeom prst="rect">
            <a:avLst/>
          </a:prstGeom>
        </p:spPr>
        <p:txBody>
          <a:bodyPr/>
          <a:lstStyle>
            <a:lvl1pPr algn="l">
              <a:defRPr sz="4400">
                <a:solidFill>
                  <a:srgbClr val="F39A1F"/>
                </a:solidFill>
                <a:latin typeface="+mj-lt"/>
              </a:defRPr>
            </a:lvl1pPr>
          </a:lstStyle>
          <a:p>
            <a:r>
              <a:rPr lang="en-US" dirty="0"/>
              <a:t>Click to edit Master title style</a:t>
            </a:r>
          </a:p>
        </p:txBody>
      </p:sp>
    </p:spTree>
    <p:extLst>
      <p:ext uri="{BB962C8B-B14F-4D97-AF65-F5344CB8AC3E}">
        <p14:creationId xmlns:p14="http://schemas.microsoft.com/office/powerpoint/2010/main" val="36743887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457200" y="500215"/>
            <a:ext cx="8229600" cy="807885"/>
          </a:xfrm>
          <a:prstGeom prst="rect">
            <a:avLst/>
          </a:prstGeom>
        </p:spPr>
        <p:txBody>
          <a:bodyPr/>
          <a:lstStyle>
            <a:lvl1pPr algn="l">
              <a:defRPr sz="4400">
                <a:solidFill>
                  <a:srgbClr val="F39A1F"/>
                </a:solidFill>
                <a:latin typeface="+mj-lt"/>
              </a:defRPr>
            </a:lvl1pPr>
          </a:lstStyle>
          <a:p>
            <a:r>
              <a:rPr lang="en-US" dirty="0"/>
              <a:t>Click to edit master Text Style</a:t>
            </a:r>
          </a:p>
        </p:txBody>
      </p:sp>
      <p:sp>
        <p:nvSpPr>
          <p:cNvPr id="4" name="Text Placeholder 2"/>
          <p:cNvSpPr>
            <a:spLocks noGrp="1"/>
          </p:cNvSpPr>
          <p:nvPr>
            <p:ph type="body" idx="1"/>
          </p:nvPr>
        </p:nvSpPr>
        <p:spPr>
          <a:xfrm>
            <a:off x="457200" y="1452869"/>
            <a:ext cx="4040188" cy="697118"/>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5" name="Content Placeholder 3"/>
          <p:cNvSpPr>
            <a:spLocks noGrp="1"/>
          </p:cNvSpPr>
          <p:nvPr>
            <p:ph sz="half" idx="2"/>
          </p:nvPr>
        </p:nvSpPr>
        <p:spPr>
          <a:xfrm>
            <a:off x="457200" y="2438810"/>
            <a:ext cx="4040188" cy="3834990"/>
          </a:xfrm>
          <a:prstGeom prst="rect">
            <a:avLst/>
          </a:prstGeom>
        </p:spPr>
        <p:txBody>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4"/>
          <p:cNvSpPr>
            <a:spLocks noGrp="1"/>
          </p:cNvSpPr>
          <p:nvPr>
            <p:ph type="body" sz="quarter" idx="3"/>
          </p:nvPr>
        </p:nvSpPr>
        <p:spPr>
          <a:xfrm>
            <a:off x="4645025" y="1452868"/>
            <a:ext cx="4041775" cy="697119"/>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7" name="Content Placeholder 5"/>
          <p:cNvSpPr>
            <a:spLocks noGrp="1"/>
          </p:cNvSpPr>
          <p:nvPr>
            <p:ph sz="quarter" idx="4"/>
          </p:nvPr>
        </p:nvSpPr>
        <p:spPr>
          <a:xfrm>
            <a:off x="4645025" y="2438809"/>
            <a:ext cx="4041775" cy="3834991"/>
          </a:xfrm>
          <a:prstGeom prst="rect">
            <a:avLst/>
          </a:prstGeom>
        </p:spPr>
        <p:txBody>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807361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57200" y="3492500"/>
            <a:ext cx="8229600" cy="2781300"/>
          </a:xfrm>
          <a:prstGeom prst="rect">
            <a:avLst/>
          </a:prstGeom>
        </p:spPr>
        <p:txBody>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p:cNvSpPr>
            <a:spLocks noGrp="1"/>
          </p:cNvSpPr>
          <p:nvPr>
            <p:ph type="title"/>
          </p:nvPr>
        </p:nvSpPr>
        <p:spPr>
          <a:xfrm>
            <a:off x="381000" y="377427"/>
            <a:ext cx="8305800" cy="858753"/>
          </a:xfrm>
          <a:prstGeom prst="rect">
            <a:avLst/>
          </a:prstGeom>
        </p:spPr>
        <p:txBody>
          <a:bodyPr/>
          <a:lstStyle>
            <a:lvl1pPr algn="l">
              <a:defRPr sz="4400">
                <a:solidFill>
                  <a:srgbClr val="55B893"/>
                </a:solidFill>
                <a:latin typeface="+mj-lt"/>
              </a:defRPr>
            </a:lvl1pPr>
          </a:lstStyle>
          <a:p>
            <a:r>
              <a:rPr lang="en-US" dirty="0"/>
              <a:t>Click to edit Master title style</a:t>
            </a:r>
          </a:p>
        </p:txBody>
      </p:sp>
      <p:sp>
        <p:nvSpPr>
          <p:cNvPr id="8" name="Rectangle 7"/>
          <p:cNvSpPr/>
          <p:nvPr userDrawn="1"/>
        </p:nvSpPr>
        <p:spPr>
          <a:xfrm>
            <a:off x="381000" y="1236180"/>
            <a:ext cx="8305800" cy="206582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Picture Placeholder 9"/>
          <p:cNvSpPr>
            <a:spLocks noGrp="1"/>
          </p:cNvSpPr>
          <p:nvPr>
            <p:ph type="pic" sz="quarter" idx="10"/>
          </p:nvPr>
        </p:nvSpPr>
        <p:spPr>
          <a:xfrm>
            <a:off x="1905000" y="1371600"/>
            <a:ext cx="2692400" cy="1778000"/>
          </a:xfrm>
          <a:prstGeom prst="rect">
            <a:avLst/>
          </a:prstGeom>
        </p:spPr>
        <p:txBody>
          <a:bodyPr vert="horz"/>
          <a:lstStyle/>
          <a:p>
            <a:endParaRPr lang="en-US" dirty="0"/>
          </a:p>
        </p:txBody>
      </p:sp>
      <p:sp>
        <p:nvSpPr>
          <p:cNvPr id="11" name="Picture Placeholder 9"/>
          <p:cNvSpPr>
            <a:spLocks noGrp="1"/>
          </p:cNvSpPr>
          <p:nvPr>
            <p:ph type="pic" sz="quarter" idx="11"/>
          </p:nvPr>
        </p:nvSpPr>
        <p:spPr>
          <a:xfrm>
            <a:off x="4800600" y="1371600"/>
            <a:ext cx="2692400" cy="1778000"/>
          </a:xfrm>
          <a:prstGeom prst="rect">
            <a:avLst/>
          </a:prstGeom>
        </p:spPr>
        <p:txBody>
          <a:bodyPr vert="horz"/>
          <a:lstStyle/>
          <a:p>
            <a:endParaRPr lang="en-US"/>
          </a:p>
        </p:txBody>
      </p:sp>
    </p:spTree>
    <p:extLst>
      <p:ext uri="{BB962C8B-B14F-4D97-AF65-F5344CB8AC3E}">
        <p14:creationId xmlns:p14="http://schemas.microsoft.com/office/powerpoint/2010/main" val="175589115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57200" y="3492500"/>
            <a:ext cx="8229600" cy="2781300"/>
          </a:xfrm>
          <a:prstGeom prst="rect">
            <a:avLst/>
          </a:prstGeom>
        </p:spPr>
        <p:txBody>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p:cNvSpPr>
            <a:spLocks noGrp="1"/>
          </p:cNvSpPr>
          <p:nvPr>
            <p:ph type="title"/>
          </p:nvPr>
        </p:nvSpPr>
        <p:spPr>
          <a:xfrm>
            <a:off x="381000" y="377427"/>
            <a:ext cx="8305800" cy="858753"/>
          </a:xfrm>
          <a:prstGeom prst="rect">
            <a:avLst/>
          </a:prstGeom>
        </p:spPr>
        <p:txBody>
          <a:bodyPr/>
          <a:lstStyle>
            <a:lvl1pPr algn="l">
              <a:defRPr sz="4400">
                <a:solidFill>
                  <a:srgbClr val="F39A1F"/>
                </a:solidFill>
                <a:latin typeface="+mj-lt"/>
              </a:defRPr>
            </a:lvl1pPr>
          </a:lstStyle>
          <a:p>
            <a:r>
              <a:rPr lang="en-US" dirty="0"/>
              <a:t>Click to edit Master title style</a:t>
            </a:r>
          </a:p>
        </p:txBody>
      </p:sp>
      <p:sp>
        <p:nvSpPr>
          <p:cNvPr id="8" name="Rectangle 7"/>
          <p:cNvSpPr/>
          <p:nvPr userDrawn="1"/>
        </p:nvSpPr>
        <p:spPr>
          <a:xfrm>
            <a:off x="381000" y="1236180"/>
            <a:ext cx="8305800" cy="206582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Picture Placeholder 9"/>
          <p:cNvSpPr>
            <a:spLocks noGrp="1"/>
          </p:cNvSpPr>
          <p:nvPr>
            <p:ph type="pic" sz="quarter" idx="10"/>
          </p:nvPr>
        </p:nvSpPr>
        <p:spPr>
          <a:xfrm>
            <a:off x="1905000" y="1371600"/>
            <a:ext cx="2692400" cy="1778000"/>
          </a:xfrm>
          <a:prstGeom prst="rect">
            <a:avLst/>
          </a:prstGeom>
        </p:spPr>
        <p:txBody>
          <a:bodyPr vert="horz"/>
          <a:lstStyle/>
          <a:p>
            <a:endParaRPr lang="en-US" dirty="0"/>
          </a:p>
        </p:txBody>
      </p:sp>
      <p:sp>
        <p:nvSpPr>
          <p:cNvPr id="11" name="Picture Placeholder 9"/>
          <p:cNvSpPr>
            <a:spLocks noGrp="1"/>
          </p:cNvSpPr>
          <p:nvPr>
            <p:ph type="pic" sz="quarter" idx="11"/>
          </p:nvPr>
        </p:nvSpPr>
        <p:spPr>
          <a:xfrm>
            <a:off x="4800600" y="1371600"/>
            <a:ext cx="2692400" cy="1778000"/>
          </a:xfrm>
          <a:prstGeom prst="rect">
            <a:avLst/>
          </a:prstGeom>
        </p:spPr>
        <p:txBody>
          <a:bodyPr vert="horz"/>
          <a:lstStyle/>
          <a:p>
            <a:endParaRPr lang="en-US"/>
          </a:p>
        </p:txBody>
      </p:sp>
    </p:spTree>
    <p:extLst>
      <p:ext uri="{BB962C8B-B14F-4D97-AF65-F5344CB8AC3E}">
        <p14:creationId xmlns:p14="http://schemas.microsoft.com/office/powerpoint/2010/main" val="276251348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3" name="Content Placeholder 3"/>
          <p:cNvSpPr>
            <a:spLocks noGrp="1"/>
          </p:cNvSpPr>
          <p:nvPr>
            <p:ph sz="half" idx="2"/>
          </p:nvPr>
        </p:nvSpPr>
        <p:spPr>
          <a:xfrm>
            <a:off x="457200" y="4292600"/>
            <a:ext cx="8229600" cy="1981200"/>
          </a:xfrm>
          <a:prstGeom prst="rect">
            <a:avLst/>
          </a:prstGeom>
        </p:spPr>
        <p:txBody>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1"/>
          <p:cNvSpPr>
            <a:spLocks noGrp="1"/>
          </p:cNvSpPr>
          <p:nvPr>
            <p:ph type="title"/>
          </p:nvPr>
        </p:nvSpPr>
        <p:spPr>
          <a:xfrm>
            <a:off x="381000" y="377427"/>
            <a:ext cx="8305800" cy="858753"/>
          </a:xfrm>
          <a:prstGeom prst="rect">
            <a:avLst/>
          </a:prstGeom>
        </p:spPr>
        <p:txBody>
          <a:bodyPr/>
          <a:lstStyle>
            <a:lvl1pPr algn="l">
              <a:defRPr sz="4400">
                <a:solidFill>
                  <a:srgbClr val="F39A1F"/>
                </a:solidFill>
                <a:latin typeface="+mj-lt"/>
              </a:defRPr>
            </a:lvl1pPr>
          </a:lstStyle>
          <a:p>
            <a:r>
              <a:rPr lang="en-US" dirty="0"/>
              <a:t>Click to edit Master title style</a:t>
            </a:r>
          </a:p>
        </p:txBody>
      </p:sp>
      <p:sp>
        <p:nvSpPr>
          <p:cNvPr id="5" name="Rectangle 4"/>
          <p:cNvSpPr/>
          <p:nvPr userDrawn="1"/>
        </p:nvSpPr>
        <p:spPr>
          <a:xfrm>
            <a:off x="381000" y="1236180"/>
            <a:ext cx="8305800" cy="278972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Picture Placeholder 9"/>
          <p:cNvSpPr>
            <a:spLocks noGrp="1"/>
          </p:cNvSpPr>
          <p:nvPr>
            <p:ph type="pic" sz="quarter" idx="10"/>
          </p:nvPr>
        </p:nvSpPr>
        <p:spPr>
          <a:xfrm>
            <a:off x="2286000" y="1371600"/>
            <a:ext cx="4495800" cy="2501900"/>
          </a:xfrm>
          <a:prstGeom prst="rect">
            <a:avLst/>
          </a:prstGeom>
        </p:spPr>
        <p:txBody>
          <a:bodyPr vert="horz"/>
          <a:lstStyle/>
          <a:p>
            <a:endParaRPr lang="en-US"/>
          </a:p>
        </p:txBody>
      </p:sp>
    </p:spTree>
    <p:extLst>
      <p:ext uri="{BB962C8B-B14F-4D97-AF65-F5344CB8AC3E}">
        <p14:creationId xmlns:p14="http://schemas.microsoft.com/office/powerpoint/2010/main" val="366892113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4" name="Title 1"/>
          <p:cNvSpPr>
            <a:spLocks noGrp="1"/>
          </p:cNvSpPr>
          <p:nvPr>
            <p:ph type="title"/>
          </p:nvPr>
        </p:nvSpPr>
        <p:spPr>
          <a:xfrm>
            <a:off x="381000" y="377427"/>
            <a:ext cx="8305800" cy="858753"/>
          </a:xfrm>
          <a:prstGeom prst="rect">
            <a:avLst/>
          </a:prstGeom>
        </p:spPr>
        <p:txBody>
          <a:bodyPr/>
          <a:lstStyle>
            <a:lvl1pPr algn="l">
              <a:defRPr sz="4400">
                <a:solidFill>
                  <a:srgbClr val="F39A1F"/>
                </a:solidFill>
                <a:latin typeface="+mj-lt"/>
              </a:defRPr>
            </a:lvl1pPr>
          </a:lstStyle>
          <a:p>
            <a:r>
              <a:rPr lang="en-US" dirty="0"/>
              <a:t>Click to edit Master title style</a:t>
            </a:r>
          </a:p>
        </p:txBody>
      </p:sp>
      <p:sp>
        <p:nvSpPr>
          <p:cNvPr id="7" name="Rectangle 6"/>
          <p:cNvSpPr/>
          <p:nvPr userDrawn="1"/>
        </p:nvSpPr>
        <p:spPr>
          <a:xfrm>
            <a:off x="381000" y="1236180"/>
            <a:ext cx="8305800" cy="526622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a:t>
            </a:r>
          </a:p>
        </p:txBody>
      </p:sp>
      <p:sp>
        <p:nvSpPr>
          <p:cNvPr id="6" name="Picture Placeholder 9"/>
          <p:cNvSpPr>
            <a:spLocks noGrp="1"/>
          </p:cNvSpPr>
          <p:nvPr>
            <p:ph type="pic" sz="quarter" idx="10"/>
          </p:nvPr>
        </p:nvSpPr>
        <p:spPr>
          <a:xfrm>
            <a:off x="2501900" y="1371600"/>
            <a:ext cx="4064000" cy="4965700"/>
          </a:xfrm>
          <a:prstGeom prst="rect">
            <a:avLst/>
          </a:prstGeom>
        </p:spPr>
        <p:txBody>
          <a:bodyPr vert="horz"/>
          <a:lstStyle/>
          <a:p>
            <a:endParaRPr lang="en-US"/>
          </a:p>
        </p:txBody>
      </p:sp>
    </p:spTree>
    <p:extLst>
      <p:ext uri="{BB962C8B-B14F-4D97-AF65-F5344CB8AC3E}">
        <p14:creationId xmlns:p14="http://schemas.microsoft.com/office/powerpoint/2010/main" val="275654509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Title 1"/>
          <p:cNvSpPr>
            <a:spLocks noGrp="1"/>
          </p:cNvSpPr>
          <p:nvPr>
            <p:ph type="title"/>
          </p:nvPr>
        </p:nvSpPr>
        <p:spPr>
          <a:xfrm>
            <a:off x="3124200" y="512915"/>
            <a:ext cx="5562600" cy="591985"/>
          </a:xfrm>
          <a:prstGeom prst="rect">
            <a:avLst/>
          </a:prstGeom>
        </p:spPr>
        <p:txBody>
          <a:bodyPr/>
          <a:lstStyle>
            <a:lvl1pPr algn="l">
              <a:defRPr sz="3000">
                <a:solidFill>
                  <a:srgbClr val="F39A1F"/>
                </a:solidFill>
                <a:latin typeface="+mj-lt"/>
              </a:defRPr>
            </a:lvl1pPr>
          </a:lstStyle>
          <a:p>
            <a:pPr algn="l"/>
            <a:r>
              <a:rPr lang="en-US" sz="3000" dirty="0"/>
              <a:t>Elder Richard G. Scott</a:t>
            </a:r>
          </a:p>
        </p:txBody>
      </p:sp>
      <p:sp>
        <p:nvSpPr>
          <p:cNvPr id="4" name="Content Placeholder 5"/>
          <p:cNvSpPr>
            <a:spLocks noGrp="1"/>
          </p:cNvSpPr>
          <p:nvPr>
            <p:ph sz="quarter" idx="4"/>
          </p:nvPr>
        </p:nvSpPr>
        <p:spPr>
          <a:xfrm>
            <a:off x="3124200" y="1155701"/>
            <a:ext cx="5562601" cy="4711700"/>
          </a:xfrm>
          <a:prstGeom prst="rect">
            <a:avLst/>
          </a:prstGeom>
        </p:spPr>
        <p:txBody>
          <a:bodyPr/>
          <a:lstStyle>
            <a:lvl1pPr algn="l">
              <a:lnSpc>
                <a:spcPct val="130000"/>
              </a:lnSpc>
              <a:defRPr sz="2000" b="0" i="1">
                <a:latin typeface="Calibri"/>
                <a:cs typeface="Calibri"/>
              </a:defRPr>
            </a:lvl1pPr>
          </a:lstStyle>
          <a:p>
            <a:pPr marL="0" indent="0">
              <a:lnSpc>
                <a:spcPct val="130000"/>
              </a:lnSpc>
              <a:buNone/>
            </a:pPr>
            <a:r>
              <a:rPr lang="en-US" sz="2000" dirty="0">
                <a:latin typeface="Open Sans"/>
                <a:cs typeface="Open Sans"/>
              </a:rPr>
              <a:t>“I will share a principle that, if understood and consistently applied, will bring enormous blessings throughout your life. It is not difficult for me to explain, nor for you to understand. However, it will require of you significant, determined effort to yield its full potential. </a:t>
            </a:r>
          </a:p>
          <a:p>
            <a:pPr marL="0" indent="0">
              <a:buNone/>
            </a:pPr>
            <a:endParaRPr lang="en-US" dirty="0"/>
          </a:p>
        </p:txBody>
      </p:sp>
      <p:cxnSp>
        <p:nvCxnSpPr>
          <p:cNvPr id="6" name="Straight Connector 5"/>
          <p:cNvCxnSpPr/>
          <p:nvPr userDrawn="1"/>
        </p:nvCxnSpPr>
        <p:spPr>
          <a:xfrm>
            <a:off x="2946400" y="660400"/>
            <a:ext cx="0" cy="1841500"/>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8" name="Picture Placeholder 7"/>
          <p:cNvSpPr>
            <a:spLocks noGrp="1"/>
          </p:cNvSpPr>
          <p:nvPr>
            <p:ph type="pic" sz="quarter" idx="10"/>
          </p:nvPr>
        </p:nvSpPr>
        <p:spPr>
          <a:xfrm>
            <a:off x="546100" y="660400"/>
            <a:ext cx="2146300" cy="2857500"/>
          </a:xfrm>
          <a:prstGeom prst="rect">
            <a:avLst/>
          </a:prstGeom>
        </p:spPr>
        <p:txBody>
          <a:bodyPr vert="horz"/>
          <a:lstStyle/>
          <a:p>
            <a:endParaRPr lang="en-US" dirty="0"/>
          </a:p>
        </p:txBody>
      </p:sp>
      <p:sp>
        <p:nvSpPr>
          <p:cNvPr id="9" name="TextBox 8"/>
          <p:cNvSpPr txBox="1"/>
          <p:nvPr userDrawn="1"/>
        </p:nvSpPr>
        <p:spPr>
          <a:xfrm>
            <a:off x="7404100" y="876300"/>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88141687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Title 1"/>
          <p:cNvSpPr>
            <a:spLocks noGrp="1"/>
          </p:cNvSpPr>
          <p:nvPr>
            <p:ph type="title"/>
          </p:nvPr>
        </p:nvSpPr>
        <p:spPr>
          <a:xfrm>
            <a:off x="215900" y="284315"/>
            <a:ext cx="8229600" cy="807885"/>
          </a:xfrm>
          <a:prstGeom prst="rect">
            <a:avLst/>
          </a:prstGeom>
        </p:spPr>
        <p:txBody>
          <a:bodyPr/>
          <a:lstStyle>
            <a:lvl1pPr algn="l">
              <a:defRPr sz="4400">
                <a:solidFill>
                  <a:srgbClr val="F39A1F"/>
                </a:solidFill>
                <a:latin typeface="+mj-lt"/>
              </a:defRPr>
            </a:lvl1pPr>
          </a:lstStyle>
          <a:p>
            <a:r>
              <a:rPr lang="en-US" dirty="0"/>
              <a:t>Christ in the Temple</a:t>
            </a:r>
          </a:p>
        </p:txBody>
      </p:sp>
      <p:sp>
        <p:nvSpPr>
          <p:cNvPr id="6" name="Picture Placeholder 5"/>
          <p:cNvSpPr>
            <a:spLocks noGrp="1"/>
          </p:cNvSpPr>
          <p:nvPr>
            <p:ph type="pic" sz="quarter" idx="10" hasCustomPrompt="1"/>
          </p:nvPr>
        </p:nvSpPr>
        <p:spPr>
          <a:xfrm>
            <a:off x="215900" y="1206500"/>
            <a:ext cx="8724900" cy="5245100"/>
          </a:xfrm>
          <a:prstGeom prst="rect">
            <a:avLst/>
          </a:prstGeom>
        </p:spPr>
        <p:txBody>
          <a:bodyPr vert="horz"/>
          <a:lstStyle>
            <a:lvl1pPr>
              <a:defRPr>
                <a:latin typeface="+mn-lt"/>
              </a:defRPr>
            </a:lvl1pPr>
          </a:lstStyle>
          <a:p>
            <a:r>
              <a:rPr lang="en-US" dirty="0"/>
              <a:t>Full screen photo</a:t>
            </a:r>
          </a:p>
        </p:txBody>
      </p:sp>
    </p:spTree>
    <p:extLst>
      <p:ext uri="{BB962C8B-B14F-4D97-AF65-F5344CB8AC3E}">
        <p14:creationId xmlns:p14="http://schemas.microsoft.com/office/powerpoint/2010/main" val="123439898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997" cy="6857998"/>
          </a:xfrm>
          <a:prstGeom prst="rect">
            <a:avLst/>
          </a:prstGeom>
        </p:spPr>
      </p:pic>
      <p:sp>
        <p:nvSpPr>
          <p:cNvPr id="4" name="TextBox 3"/>
          <p:cNvSpPr txBox="1"/>
          <p:nvPr userDrawn="1"/>
        </p:nvSpPr>
        <p:spPr>
          <a:xfrm>
            <a:off x="1392930" y="5473519"/>
            <a:ext cx="6360201" cy="624273"/>
          </a:xfrm>
          <a:prstGeom prst="rect">
            <a:avLst/>
          </a:prstGeom>
          <a:noFill/>
        </p:spPr>
        <p:txBody>
          <a:bodyPr wrap="square" rtlCol="0">
            <a:spAutoFit/>
          </a:bodyPr>
          <a:lstStyle/>
          <a:p>
            <a:pPr algn="ctr">
              <a:lnSpc>
                <a:spcPct val="120000"/>
              </a:lnSpc>
            </a:pPr>
            <a:endParaRPr lang="en-US" sz="700" dirty="0">
              <a:solidFill>
                <a:srgbClr val="FFFFFF"/>
              </a:solidFill>
              <a:latin typeface="Open Sans"/>
              <a:cs typeface="Open Sans"/>
            </a:endParaRPr>
          </a:p>
          <a:p>
            <a:pPr algn="ctr">
              <a:lnSpc>
                <a:spcPct val="120000"/>
              </a:lnSpc>
            </a:pPr>
            <a:r>
              <a:rPr lang="en-US" sz="700" dirty="0">
                <a:solidFill>
                  <a:srgbClr val="FFFFFF"/>
                </a:solidFill>
                <a:latin typeface="Open Sans"/>
                <a:cs typeface="Open Sans"/>
              </a:rPr>
              <a:t>© 2017 by Intellectual Reserve, Inc.</a:t>
            </a:r>
            <a:r>
              <a:rPr lang="en-US" sz="700" baseline="0" dirty="0">
                <a:solidFill>
                  <a:srgbClr val="FFFFFF"/>
                </a:solidFill>
                <a:latin typeface="Open Sans"/>
                <a:cs typeface="Open Sans"/>
              </a:rPr>
              <a:t> </a:t>
            </a:r>
            <a:r>
              <a:rPr lang="en-US" sz="700" dirty="0">
                <a:solidFill>
                  <a:srgbClr val="FFFFFF"/>
                </a:solidFill>
                <a:latin typeface="Open Sans"/>
                <a:cs typeface="Open Sans"/>
              </a:rPr>
              <a:t>All rights reserved.</a:t>
            </a:r>
            <a:r>
              <a:rPr lang="en-US" sz="700" baseline="0" dirty="0">
                <a:solidFill>
                  <a:srgbClr val="FFFFFF"/>
                </a:solidFill>
                <a:latin typeface="Open Sans"/>
                <a:cs typeface="Open Sans"/>
              </a:rPr>
              <a:t> </a:t>
            </a:r>
            <a:r>
              <a:rPr lang="en-US" sz="700" dirty="0">
                <a:solidFill>
                  <a:srgbClr val="FFFFFF"/>
                </a:solidFill>
                <a:latin typeface="Open Sans"/>
                <a:cs typeface="Open Sans"/>
              </a:rPr>
              <a:t>English approval: 5/15. PD50041081</a:t>
            </a:r>
          </a:p>
          <a:p>
            <a:pPr algn="ctr">
              <a:lnSpc>
                <a:spcPct val="120000"/>
              </a:lnSpc>
            </a:pPr>
            <a:r>
              <a:rPr lang="en-US" sz="700" dirty="0">
                <a:solidFill>
                  <a:srgbClr val="FFFFFF"/>
                </a:solidFill>
                <a:latin typeface="Open Sans"/>
                <a:cs typeface="Open Sans"/>
              </a:rPr>
              <a:t> </a:t>
            </a:r>
          </a:p>
          <a:p>
            <a:pPr algn="ctr">
              <a:lnSpc>
                <a:spcPct val="120000"/>
              </a:lnSpc>
            </a:pPr>
            <a:endParaRPr lang="en-US" sz="700" dirty="0">
              <a:solidFill>
                <a:srgbClr val="FFFFFF"/>
              </a:solidFill>
              <a:latin typeface="Open Sans"/>
              <a:cs typeface="Open Sans"/>
            </a:endParaRPr>
          </a:p>
        </p:txBody>
      </p:sp>
      <p:pic>
        <p:nvPicPr>
          <p:cNvPr id="5" name="Picture 4" descr="SI-lockup-white-header-stacked.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02000" y="2009742"/>
            <a:ext cx="2540000" cy="1536700"/>
          </a:xfrm>
          <a:prstGeom prst="rect">
            <a:avLst/>
          </a:prstGeom>
        </p:spPr>
      </p:pic>
    </p:spTree>
    <p:extLst>
      <p:ext uri="{BB962C8B-B14F-4D97-AF65-F5344CB8AC3E}">
        <p14:creationId xmlns:p14="http://schemas.microsoft.com/office/powerpoint/2010/main" val="59510505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Closin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997" cy="6857998"/>
          </a:xfrm>
          <a:prstGeom prst="rect">
            <a:avLst/>
          </a:prstGeom>
        </p:spPr>
      </p:pic>
      <p:sp>
        <p:nvSpPr>
          <p:cNvPr id="4" name="TextBox 3"/>
          <p:cNvSpPr txBox="1"/>
          <p:nvPr userDrawn="1"/>
        </p:nvSpPr>
        <p:spPr>
          <a:xfrm>
            <a:off x="1392930" y="5473519"/>
            <a:ext cx="6360201" cy="624273"/>
          </a:xfrm>
          <a:prstGeom prst="rect">
            <a:avLst/>
          </a:prstGeom>
          <a:noFill/>
        </p:spPr>
        <p:txBody>
          <a:bodyPr wrap="square" rtlCol="0">
            <a:spAutoFit/>
          </a:bodyPr>
          <a:lstStyle/>
          <a:p>
            <a:pPr algn="ctr">
              <a:lnSpc>
                <a:spcPct val="120000"/>
              </a:lnSpc>
            </a:pPr>
            <a:endParaRPr lang="en-US" sz="700" dirty="0">
              <a:solidFill>
                <a:srgbClr val="FFFFFF"/>
              </a:solidFill>
              <a:latin typeface="Open Sans"/>
              <a:cs typeface="Open Sans"/>
            </a:endParaRPr>
          </a:p>
          <a:p>
            <a:pPr algn="ctr">
              <a:lnSpc>
                <a:spcPct val="120000"/>
              </a:lnSpc>
            </a:pPr>
            <a:r>
              <a:rPr lang="en-US" sz="700" dirty="0">
                <a:solidFill>
                  <a:srgbClr val="FFFFFF"/>
                </a:solidFill>
                <a:latin typeface="Open Sans"/>
                <a:cs typeface="Open Sans"/>
              </a:rPr>
              <a:t>© 2017 by Intellectual Reserve, Inc.</a:t>
            </a:r>
            <a:r>
              <a:rPr lang="en-US" sz="700" baseline="0" dirty="0">
                <a:solidFill>
                  <a:srgbClr val="FFFFFF"/>
                </a:solidFill>
                <a:latin typeface="Open Sans"/>
                <a:cs typeface="Open Sans"/>
              </a:rPr>
              <a:t> </a:t>
            </a:r>
            <a:r>
              <a:rPr lang="en-US" sz="700" dirty="0">
                <a:solidFill>
                  <a:srgbClr val="FFFFFF"/>
                </a:solidFill>
                <a:latin typeface="Open Sans"/>
                <a:cs typeface="Open Sans"/>
              </a:rPr>
              <a:t>All rights reserved.</a:t>
            </a:r>
            <a:r>
              <a:rPr lang="en-US" sz="700" baseline="0" dirty="0">
                <a:solidFill>
                  <a:srgbClr val="FFFFFF"/>
                </a:solidFill>
                <a:latin typeface="Open Sans"/>
                <a:cs typeface="Open Sans"/>
              </a:rPr>
              <a:t> </a:t>
            </a:r>
            <a:r>
              <a:rPr lang="en-US" sz="700" dirty="0">
                <a:solidFill>
                  <a:srgbClr val="FFFFFF"/>
                </a:solidFill>
                <a:latin typeface="Open Sans"/>
                <a:cs typeface="Open Sans"/>
              </a:rPr>
              <a:t>English approval: 5/15. PD50041081</a:t>
            </a:r>
          </a:p>
          <a:p>
            <a:pPr algn="ctr">
              <a:lnSpc>
                <a:spcPct val="120000"/>
              </a:lnSpc>
            </a:pPr>
            <a:r>
              <a:rPr lang="en-US" sz="700" dirty="0">
                <a:solidFill>
                  <a:srgbClr val="FFFFFF"/>
                </a:solidFill>
                <a:latin typeface="Open Sans"/>
                <a:cs typeface="Open Sans"/>
              </a:rPr>
              <a:t> </a:t>
            </a:r>
          </a:p>
          <a:p>
            <a:pPr algn="ctr">
              <a:lnSpc>
                <a:spcPct val="120000"/>
              </a:lnSpc>
            </a:pPr>
            <a:endParaRPr lang="en-US" sz="700" dirty="0">
              <a:solidFill>
                <a:srgbClr val="FFFFFF"/>
              </a:solidFill>
              <a:latin typeface="Open Sans"/>
              <a:cs typeface="Open Sans"/>
            </a:endParaRPr>
          </a:p>
        </p:txBody>
      </p:sp>
      <p:pic>
        <p:nvPicPr>
          <p:cNvPr id="5" name="Picture 4" descr="SI-lockup-white-header-stacked.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02000" y="2009742"/>
            <a:ext cx="2540000" cy="1536700"/>
          </a:xfrm>
          <a:prstGeom prst="rect">
            <a:avLst/>
          </a:prstGeom>
        </p:spPr>
      </p:pic>
    </p:spTree>
    <p:extLst>
      <p:ext uri="{BB962C8B-B14F-4D97-AF65-F5344CB8AC3E}">
        <p14:creationId xmlns:p14="http://schemas.microsoft.com/office/powerpoint/2010/main" val="95986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3" name="Content Placeholder 3"/>
          <p:cNvSpPr>
            <a:spLocks noGrp="1"/>
          </p:cNvSpPr>
          <p:nvPr>
            <p:ph sz="half" idx="2"/>
          </p:nvPr>
        </p:nvSpPr>
        <p:spPr>
          <a:xfrm>
            <a:off x="457200" y="4292600"/>
            <a:ext cx="8229600" cy="1981200"/>
          </a:xfrm>
          <a:prstGeom prst="rect">
            <a:avLst/>
          </a:prstGeom>
        </p:spPr>
        <p:txBody>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1"/>
          <p:cNvSpPr>
            <a:spLocks noGrp="1"/>
          </p:cNvSpPr>
          <p:nvPr>
            <p:ph type="title"/>
          </p:nvPr>
        </p:nvSpPr>
        <p:spPr>
          <a:xfrm>
            <a:off x="381000" y="377427"/>
            <a:ext cx="8305800" cy="858753"/>
          </a:xfrm>
          <a:prstGeom prst="rect">
            <a:avLst/>
          </a:prstGeom>
        </p:spPr>
        <p:txBody>
          <a:bodyPr/>
          <a:lstStyle>
            <a:lvl1pPr algn="l">
              <a:defRPr sz="4400">
                <a:solidFill>
                  <a:srgbClr val="55B893"/>
                </a:solidFill>
                <a:latin typeface="+mj-lt"/>
              </a:defRPr>
            </a:lvl1pPr>
          </a:lstStyle>
          <a:p>
            <a:r>
              <a:rPr lang="en-US" dirty="0"/>
              <a:t>Click to edit Master title style</a:t>
            </a:r>
          </a:p>
        </p:txBody>
      </p:sp>
      <p:sp>
        <p:nvSpPr>
          <p:cNvPr id="5" name="Rectangle 4"/>
          <p:cNvSpPr/>
          <p:nvPr userDrawn="1"/>
        </p:nvSpPr>
        <p:spPr>
          <a:xfrm>
            <a:off x="381000" y="1236180"/>
            <a:ext cx="8305800" cy="278972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Picture Placeholder 9"/>
          <p:cNvSpPr>
            <a:spLocks noGrp="1"/>
          </p:cNvSpPr>
          <p:nvPr>
            <p:ph type="pic" sz="quarter" idx="10"/>
          </p:nvPr>
        </p:nvSpPr>
        <p:spPr>
          <a:xfrm>
            <a:off x="2286000" y="1371600"/>
            <a:ext cx="4495800" cy="2501900"/>
          </a:xfrm>
          <a:prstGeom prst="rect">
            <a:avLst/>
          </a:prstGeom>
        </p:spPr>
        <p:txBody>
          <a:bodyPr vert="horz"/>
          <a:lstStyle/>
          <a:p>
            <a:endParaRPr lang="en-US"/>
          </a:p>
        </p:txBody>
      </p:sp>
    </p:spTree>
    <p:extLst>
      <p:ext uri="{BB962C8B-B14F-4D97-AF65-F5344CB8AC3E}">
        <p14:creationId xmlns:p14="http://schemas.microsoft.com/office/powerpoint/2010/main" val="18309652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4" name="Title 1"/>
          <p:cNvSpPr>
            <a:spLocks noGrp="1"/>
          </p:cNvSpPr>
          <p:nvPr>
            <p:ph type="title"/>
          </p:nvPr>
        </p:nvSpPr>
        <p:spPr>
          <a:xfrm>
            <a:off x="381000" y="377427"/>
            <a:ext cx="8305800" cy="858753"/>
          </a:xfrm>
          <a:prstGeom prst="rect">
            <a:avLst/>
          </a:prstGeom>
        </p:spPr>
        <p:txBody>
          <a:bodyPr/>
          <a:lstStyle>
            <a:lvl1pPr algn="l">
              <a:defRPr sz="4400">
                <a:solidFill>
                  <a:srgbClr val="55B893"/>
                </a:solidFill>
                <a:latin typeface="+mj-lt"/>
              </a:defRPr>
            </a:lvl1pPr>
          </a:lstStyle>
          <a:p>
            <a:r>
              <a:rPr lang="en-US" dirty="0"/>
              <a:t>Click to edit Master title style</a:t>
            </a:r>
          </a:p>
        </p:txBody>
      </p:sp>
      <p:sp>
        <p:nvSpPr>
          <p:cNvPr id="7" name="Rectangle 6"/>
          <p:cNvSpPr/>
          <p:nvPr userDrawn="1"/>
        </p:nvSpPr>
        <p:spPr>
          <a:xfrm>
            <a:off x="381000" y="1236180"/>
            <a:ext cx="8305800" cy="526622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a:t>
            </a:r>
          </a:p>
        </p:txBody>
      </p:sp>
      <p:sp>
        <p:nvSpPr>
          <p:cNvPr id="6" name="Picture Placeholder 9"/>
          <p:cNvSpPr>
            <a:spLocks noGrp="1"/>
          </p:cNvSpPr>
          <p:nvPr>
            <p:ph type="pic" sz="quarter" idx="10"/>
          </p:nvPr>
        </p:nvSpPr>
        <p:spPr>
          <a:xfrm>
            <a:off x="2501900" y="1371600"/>
            <a:ext cx="4064000" cy="4965700"/>
          </a:xfrm>
          <a:prstGeom prst="rect">
            <a:avLst/>
          </a:prstGeom>
        </p:spPr>
        <p:txBody>
          <a:bodyPr vert="horz"/>
          <a:lstStyle/>
          <a:p>
            <a:endParaRPr lang="en-US"/>
          </a:p>
        </p:txBody>
      </p:sp>
    </p:spTree>
    <p:extLst>
      <p:ext uri="{BB962C8B-B14F-4D97-AF65-F5344CB8AC3E}">
        <p14:creationId xmlns:p14="http://schemas.microsoft.com/office/powerpoint/2010/main" val="3604939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Title 1"/>
          <p:cNvSpPr>
            <a:spLocks noGrp="1"/>
          </p:cNvSpPr>
          <p:nvPr>
            <p:ph type="title"/>
          </p:nvPr>
        </p:nvSpPr>
        <p:spPr>
          <a:xfrm>
            <a:off x="3124200" y="512915"/>
            <a:ext cx="5562600" cy="591985"/>
          </a:xfrm>
          <a:prstGeom prst="rect">
            <a:avLst/>
          </a:prstGeom>
        </p:spPr>
        <p:txBody>
          <a:bodyPr/>
          <a:lstStyle>
            <a:lvl1pPr algn="l">
              <a:defRPr sz="3000">
                <a:solidFill>
                  <a:srgbClr val="55B893"/>
                </a:solidFill>
                <a:latin typeface="+mj-lt"/>
              </a:defRPr>
            </a:lvl1pPr>
          </a:lstStyle>
          <a:p>
            <a:pPr algn="l"/>
            <a:r>
              <a:rPr lang="en-US" sz="3000" dirty="0"/>
              <a:t>Elder Richard G. Scott</a:t>
            </a:r>
          </a:p>
        </p:txBody>
      </p:sp>
      <p:sp>
        <p:nvSpPr>
          <p:cNvPr id="4" name="Content Placeholder 5"/>
          <p:cNvSpPr>
            <a:spLocks noGrp="1"/>
          </p:cNvSpPr>
          <p:nvPr>
            <p:ph sz="quarter" idx="4"/>
          </p:nvPr>
        </p:nvSpPr>
        <p:spPr>
          <a:xfrm>
            <a:off x="3124200" y="1155701"/>
            <a:ext cx="5562601" cy="4711700"/>
          </a:xfrm>
          <a:prstGeom prst="rect">
            <a:avLst/>
          </a:prstGeom>
        </p:spPr>
        <p:txBody>
          <a:bodyPr/>
          <a:lstStyle>
            <a:lvl1pPr algn="l">
              <a:lnSpc>
                <a:spcPct val="130000"/>
              </a:lnSpc>
              <a:defRPr sz="2000" b="0" i="1">
                <a:latin typeface="Calibri"/>
                <a:cs typeface="Calibri"/>
              </a:defRPr>
            </a:lvl1pPr>
          </a:lstStyle>
          <a:p>
            <a:pPr marL="0" indent="0">
              <a:lnSpc>
                <a:spcPct val="130000"/>
              </a:lnSpc>
              <a:buNone/>
            </a:pPr>
            <a:r>
              <a:rPr lang="en-US" sz="2000" dirty="0">
                <a:latin typeface="Open Sans"/>
                <a:cs typeface="Open Sans"/>
              </a:rPr>
              <a:t>“I will share a principle that, if understood and consistently applied, will bring enormous blessings throughout your life. It is not difficult for me to explain, nor for you to understand. However, it will require of you significant, determined effort to yield its full potential. </a:t>
            </a:r>
          </a:p>
          <a:p>
            <a:pPr marL="0" indent="0">
              <a:buNone/>
            </a:pPr>
            <a:endParaRPr lang="en-US" dirty="0"/>
          </a:p>
        </p:txBody>
      </p:sp>
      <p:cxnSp>
        <p:nvCxnSpPr>
          <p:cNvPr id="6" name="Straight Connector 5"/>
          <p:cNvCxnSpPr/>
          <p:nvPr userDrawn="1"/>
        </p:nvCxnSpPr>
        <p:spPr>
          <a:xfrm>
            <a:off x="2946400" y="660400"/>
            <a:ext cx="0" cy="1841500"/>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8" name="Picture Placeholder 7"/>
          <p:cNvSpPr>
            <a:spLocks noGrp="1"/>
          </p:cNvSpPr>
          <p:nvPr>
            <p:ph type="pic" sz="quarter" idx="10"/>
          </p:nvPr>
        </p:nvSpPr>
        <p:spPr>
          <a:xfrm>
            <a:off x="546100" y="660400"/>
            <a:ext cx="2146300" cy="2857500"/>
          </a:xfrm>
          <a:prstGeom prst="rect">
            <a:avLst/>
          </a:prstGeom>
        </p:spPr>
        <p:txBody>
          <a:bodyPr vert="horz"/>
          <a:lstStyle/>
          <a:p>
            <a:endParaRPr lang="en-US" dirty="0"/>
          </a:p>
        </p:txBody>
      </p:sp>
      <p:sp>
        <p:nvSpPr>
          <p:cNvPr id="9" name="TextBox 8"/>
          <p:cNvSpPr txBox="1"/>
          <p:nvPr userDrawn="1"/>
        </p:nvSpPr>
        <p:spPr>
          <a:xfrm>
            <a:off x="7404100" y="876300"/>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371497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Title 1"/>
          <p:cNvSpPr>
            <a:spLocks noGrp="1"/>
          </p:cNvSpPr>
          <p:nvPr>
            <p:ph type="title"/>
          </p:nvPr>
        </p:nvSpPr>
        <p:spPr>
          <a:xfrm>
            <a:off x="215900" y="284315"/>
            <a:ext cx="8229600" cy="807885"/>
          </a:xfrm>
          <a:prstGeom prst="rect">
            <a:avLst/>
          </a:prstGeom>
        </p:spPr>
        <p:txBody>
          <a:bodyPr/>
          <a:lstStyle>
            <a:lvl1pPr algn="l">
              <a:defRPr sz="4400">
                <a:solidFill>
                  <a:srgbClr val="55B893"/>
                </a:solidFill>
                <a:latin typeface="+mj-lt"/>
              </a:defRPr>
            </a:lvl1pPr>
          </a:lstStyle>
          <a:p>
            <a:r>
              <a:rPr lang="en-US" dirty="0"/>
              <a:t>Christ in the Temple</a:t>
            </a:r>
          </a:p>
        </p:txBody>
      </p:sp>
      <p:sp>
        <p:nvSpPr>
          <p:cNvPr id="6" name="Picture Placeholder 5"/>
          <p:cNvSpPr>
            <a:spLocks noGrp="1"/>
          </p:cNvSpPr>
          <p:nvPr>
            <p:ph type="pic" sz="quarter" idx="10" hasCustomPrompt="1"/>
          </p:nvPr>
        </p:nvSpPr>
        <p:spPr>
          <a:xfrm>
            <a:off x="215900" y="1206500"/>
            <a:ext cx="8724900" cy="5473700"/>
          </a:xfrm>
          <a:prstGeom prst="rect">
            <a:avLst/>
          </a:prstGeom>
        </p:spPr>
        <p:txBody>
          <a:bodyPr vert="horz"/>
          <a:lstStyle>
            <a:lvl1pPr>
              <a:defRPr>
                <a:latin typeface="+mn-lt"/>
              </a:defRPr>
            </a:lvl1pPr>
          </a:lstStyle>
          <a:p>
            <a:r>
              <a:rPr lang="en-US" dirty="0"/>
              <a:t>Full screen photo</a:t>
            </a:r>
          </a:p>
        </p:txBody>
      </p:sp>
    </p:spTree>
    <p:extLst>
      <p:ext uri="{BB962C8B-B14F-4D97-AF65-F5344CB8AC3E}">
        <p14:creationId xmlns:p14="http://schemas.microsoft.com/office/powerpoint/2010/main" val="8175226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997" cy="6857998"/>
          </a:xfrm>
          <a:prstGeom prst="rect">
            <a:avLst/>
          </a:prstGeom>
        </p:spPr>
      </p:pic>
      <p:sp>
        <p:nvSpPr>
          <p:cNvPr id="6" name="TextBox 5"/>
          <p:cNvSpPr txBox="1"/>
          <p:nvPr userDrawn="1"/>
        </p:nvSpPr>
        <p:spPr>
          <a:xfrm>
            <a:off x="1392930" y="5473519"/>
            <a:ext cx="6360201" cy="624273"/>
          </a:xfrm>
          <a:prstGeom prst="rect">
            <a:avLst/>
          </a:prstGeom>
          <a:noFill/>
        </p:spPr>
        <p:txBody>
          <a:bodyPr wrap="square" rtlCol="0">
            <a:spAutoFit/>
          </a:bodyPr>
          <a:lstStyle/>
          <a:p>
            <a:pPr algn="ctr">
              <a:lnSpc>
                <a:spcPct val="120000"/>
              </a:lnSpc>
            </a:pPr>
            <a:endParaRPr lang="en-US" sz="700" dirty="0">
              <a:solidFill>
                <a:srgbClr val="FFFFFF"/>
              </a:solidFill>
              <a:latin typeface="Open Sans"/>
              <a:cs typeface="Open Sans"/>
            </a:endParaRPr>
          </a:p>
          <a:p>
            <a:pPr algn="ctr">
              <a:lnSpc>
                <a:spcPct val="120000"/>
              </a:lnSpc>
            </a:pPr>
            <a:r>
              <a:rPr lang="en-US" sz="700" dirty="0">
                <a:solidFill>
                  <a:srgbClr val="FFFFFF"/>
                </a:solidFill>
                <a:latin typeface="Open Sans"/>
                <a:cs typeface="Open Sans"/>
              </a:rPr>
              <a:t>© 2017 by Intellectual Reserve, Inc.</a:t>
            </a:r>
            <a:r>
              <a:rPr lang="en-US" sz="700" baseline="0" dirty="0">
                <a:solidFill>
                  <a:srgbClr val="FFFFFF"/>
                </a:solidFill>
                <a:latin typeface="Open Sans"/>
                <a:cs typeface="Open Sans"/>
              </a:rPr>
              <a:t> </a:t>
            </a:r>
            <a:r>
              <a:rPr lang="en-US" sz="700" dirty="0">
                <a:solidFill>
                  <a:srgbClr val="FFFFFF"/>
                </a:solidFill>
                <a:latin typeface="Open Sans"/>
                <a:cs typeface="Open Sans"/>
              </a:rPr>
              <a:t>All rights reserved.</a:t>
            </a:r>
            <a:r>
              <a:rPr lang="en-US" sz="700" baseline="0" dirty="0">
                <a:solidFill>
                  <a:srgbClr val="FFFFFF"/>
                </a:solidFill>
                <a:latin typeface="Open Sans"/>
                <a:cs typeface="Open Sans"/>
              </a:rPr>
              <a:t> </a:t>
            </a:r>
            <a:r>
              <a:rPr lang="en-US" sz="700" dirty="0">
                <a:solidFill>
                  <a:srgbClr val="FFFFFF"/>
                </a:solidFill>
                <a:latin typeface="Open Sans"/>
                <a:cs typeface="Open Sans"/>
              </a:rPr>
              <a:t>English approval: 5/15. PD50041081</a:t>
            </a:r>
          </a:p>
          <a:p>
            <a:pPr algn="ctr">
              <a:lnSpc>
                <a:spcPct val="120000"/>
              </a:lnSpc>
            </a:pPr>
            <a:r>
              <a:rPr lang="en-US" sz="700" dirty="0">
                <a:solidFill>
                  <a:srgbClr val="FFFFFF"/>
                </a:solidFill>
                <a:latin typeface="Open Sans"/>
                <a:cs typeface="Open Sans"/>
              </a:rPr>
              <a:t> </a:t>
            </a:r>
          </a:p>
          <a:p>
            <a:pPr algn="ctr">
              <a:lnSpc>
                <a:spcPct val="120000"/>
              </a:lnSpc>
            </a:pPr>
            <a:endParaRPr lang="en-US" sz="700" dirty="0">
              <a:solidFill>
                <a:srgbClr val="FFFFFF"/>
              </a:solidFill>
              <a:latin typeface="Open Sans"/>
              <a:cs typeface="Open Sans"/>
            </a:endParaRPr>
          </a:p>
        </p:txBody>
      </p:sp>
      <p:pic>
        <p:nvPicPr>
          <p:cNvPr id="2" name="Picture 1" descr="SI-lockup-white-header-stacked.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02000" y="2009742"/>
            <a:ext cx="2540000" cy="1536700"/>
          </a:xfrm>
          <a:prstGeom prst="rect">
            <a:avLst/>
          </a:prstGeom>
        </p:spPr>
      </p:pic>
    </p:spTree>
    <p:extLst>
      <p:ext uri="{BB962C8B-B14F-4D97-AF65-F5344CB8AC3E}">
        <p14:creationId xmlns:p14="http://schemas.microsoft.com/office/powerpoint/2010/main" val="42894251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7.png"/><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image" Target="../media/image11.png"/><Relationship Id="rId5" Type="http://schemas.openxmlformats.org/officeDocument/2006/relationships/slideLayout" Target="../slideLayouts/slideLayout23.xml"/><Relationship Id="rId10" Type="http://schemas.openxmlformats.org/officeDocument/2006/relationships/theme" Target="../theme/theme3.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image" Target="../media/image15.png"/><Relationship Id="rId5" Type="http://schemas.openxmlformats.org/officeDocument/2006/relationships/slideLayout" Target="../slideLayouts/slideLayout32.xml"/><Relationship Id="rId10" Type="http://schemas.openxmlformats.org/officeDocument/2006/relationships/theme" Target="../theme/theme4.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image" Target="../media/image19.png"/><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theme" Target="../theme/theme5.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113060173"/>
      </p:ext>
    </p:extLst>
  </p:cSld>
  <p:clrMap bg1="lt1" tx1="dk1" bg2="lt2" tx2="dk2" accent1="accent1" accent2="accent2" accent3="accent3" accent4="accent4" accent5="accent5" accent6="accent6" hlink="hlink" folHlink="folHlink"/>
  <p:sldLayoutIdLst>
    <p:sldLayoutId id="2147483661" r:id="rId1"/>
    <p:sldLayoutId id="2147483686" r:id="rId2"/>
    <p:sldLayoutId id="2147483703" r:id="rId3"/>
    <p:sldLayoutId id="2147483709" r:id="rId4"/>
    <p:sldLayoutId id="2147483710" r:id="rId5"/>
    <p:sldLayoutId id="2147483711" r:id="rId6"/>
    <p:sldLayoutId id="2147483707" r:id="rId7"/>
    <p:sldLayoutId id="2147483708" r:id="rId8"/>
    <p:sldLayoutId id="2147483673" r:id="rId9"/>
  </p:sldLayoutIdLst>
  <p:txStyles>
    <p:titleStyle>
      <a:lvl1pPr algn="ctr" defTabSz="457200" rtl="0" eaLnBrk="1" latinLnBrk="0" hangingPunct="1">
        <a:spcBef>
          <a:spcPct val="0"/>
        </a:spcBef>
        <a:buNone/>
        <a:defRPr sz="5500" b="0" i="0" kern="1200" baseline="0">
          <a:solidFill>
            <a:schemeClr val="bg1"/>
          </a:solidFill>
          <a:latin typeface="Helam Slab ldsLat Light"/>
          <a:ea typeface="+mj-ea"/>
          <a:cs typeface="Helam Slab ldsLat Light"/>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Open Sans"/>
          <a:ea typeface="+mn-ea"/>
          <a:cs typeface="Open Sans"/>
        </a:defRPr>
      </a:lvl2pPr>
      <a:lvl3pPr marL="1143000" indent="-228600" algn="l" defTabSz="457200" rtl="0" eaLnBrk="1" latinLnBrk="0" hangingPunct="1">
        <a:spcBef>
          <a:spcPct val="20000"/>
        </a:spcBef>
        <a:buFont typeface="Arial"/>
        <a:buChar char="•"/>
        <a:defRPr sz="2400" kern="1200">
          <a:solidFill>
            <a:schemeClr val="tx1"/>
          </a:solidFill>
          <a:latin typeface="Open Sans"/>
          <a:ea typeface="+mn-ea"/>
          <a:cs typeface="Open Sans"/>
        </a:defRPr>
      </a:lvl3pPr>
      <a:lvl4pPr marL="1600200" indent="-228600" algn="l" defTabSz="457200" rtl="0" eaLnBrk="1" latinLnBrk="0" hangingPunct="1">
        <a:spcBef>
          <a:spcPct val="20000"/>
        </a:spcBef>
        <a:buFont typeface="Arial"/>
        <a:buChar char="–"/>
        <a:defRPr sz="2000" kern="1200">
          <a:solidFill>
            <a:schemeClr val="tx1"/>
          </a:solidFill>
          <a:latin typeface="Open Sans"/>
          <a:ea typeface="+mn-ea"/>
          <a:cs typeface="Open Sans"/>
        </a:defRPr>
      </a:lvl4pPr>
      <a:lvl5pPr marL="2057400" indent="-228600" algn="l" defTabSz="457200" rtl="0" eaLnBrk="1" latinLnBrk="0" hangingPunct="1">
        <a:spcBef>
          <a:spcPct val="20000"/>
        </a:spcBef>
        <a:buFont typeface="Arial"/>
        <a:buChar char="»"/>
        <a:defRPr sz="2000" kern="1200">
          <a:solidFill>
            <a:schemeClr val="tx1"/>
          </a:solidFill>
          <a:latin typeface="Open Sans"/>
          <a:ea typeface="+mn-ea"/>
          <a:cs typeface="Open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 y="0"/>
            <a:ext cx="9156700" cy="6858000"/>
          </a:xfrm>
          <a:prstGeom prst="rect">
            <a:avLst/>
          </a:prstGeom>
        </p:spPr>
      </p:pic>
    </p:spTree>
    <p:extLst>
      <p:ext uri="{BB962C8B-B14F-4D97-AF65-F5344CB8AC3E}">
        <p14:creationId xmlns:p14="http://schemas.microsoft.com/office/powerpoint/2010/main" val="4195914161"/>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717" r:id="rId3"/>
    <p:sldLayoutId id="2147483712" r:id="rId4"/>
    <p:sldLayoutId id="2147483713" r:id="rId5"/>
    <p:sldLayoutId id="2147483714" r:id="rId6"/>
    <p:sldLayoutId id="2147483715" r:id="rId7"/>
    <p:sldLayoutId id="2147483716" r:id="rId8"/>
    <p:sldLayoutId id="2147483690" r:id="rId9"/>
  </p:sldLayoutIdLst>
  <p:txStyles>
    <p:titleStyle>
      <a:lvl1pPr algn="ctr" defTabSz="457200" rtl="0" eaLnBrk="1" latinLnBrk="0" hangingPunct="1">
        <a:spcBef>
          <a:spcPct val="0"/>
        </a:spcBef>
        <a:buNone/>
        <a:defRPr sz="5500" b="0" i="0" kern="1200" baseline="0">
          <a:solidFill>
            <a:schemeClr val="bg1"/>
          </a:solidFill>
          <a:latin typeface="Helam Slab ldsLat Light"/>
          <a:ea typeface="+mj-ea"/>
          <a:cs typeface="Helam Slab ldsLat Light"/>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Open Sans"/>
          <a:ea typeface="+mn-ea"/>
          <a:cs typeface="Open Sans"/>
        </a:defRPr>
      </a:lvl2pPr>
      <a:lvl3pPr marL="1143000" indent="-228600" algn="l" defTabSz="457200" rtl="0" eaLnBrk="1" latinLnBrk="0" hangingPunct="1">
        <a:spcBef>
          <a:spcPct val="20000"/>
        </a:spcBef>
        <a:buFont typeface="Arial"/>
        <a:buChar char="•"/>
        <a:defRPr sz="2400" kern="1200">
          <a:solidFill>
            <a:schemeClr val="tx1"/>
          </a:solidFill>
          <a:latin typeface="Open Sans"/>
          <a:ea typeface="+mn-ea"/>
          <a:cs typeface="Open Sans"/>
        </a:defRPr>
      </a:lvl3pPr>
      <a:lvl4pPr marL="1600200" indent="-228600" algn="l" defTabSz="457200" rtl="0" eaLnBrk="1" latinLnBrk="0" hangingPunct="1">
        <a:spcBef>
          <a:spcPct val="20000"/>
        </a:spcBef>
        <a:buFont typeface="Arial"/>
        <a:buChar char="–"/>
        <a:defRPr sz="2000" kern="1200">
          <a:solidFill>
            <a:schemeClr val="tx1"/>
          </a:solidFill>
          <a:latin typeface="Open Sans"/>
          <a:ea typeface="+mn-ea"/>
          <a:cs typeface="Open Sans"/>
        </a:defRPr>
      </a:lvl4pPr>
      <a:lvl5pPr marL="2057400" indent="-228600" algn="l" defTabSz="457200" rtl="0" eaLnBrk="1" latinLnBrk="0" hangingPunct="1">
        <a:spcBef>
          <a:spcPct val="20000"/>
        </a:spcBef>
        <a:buFont typeface="Arial"/>
        <a:buChar char="»"/>
        <a:defRPr sz="2000" kern="1200">
          <a:solidFill>
            <a:schemeClr val="tx1"/>
          </a:solidFill>
          <a:latin typeface="Open Sans"/>
          <a:ea typeface="+mn-ea"/>
          <a:cs typeface="Open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195914161"/>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704" r:id="rId3"/>
    <p:sldLayoutId id="2147483718" r:id="rId4"/>
    <p:sldLayoutId id="2147483719" r:id="rId5"/>
    <p:sldLayoutId id="2147483720" r:id="rId6"/>
    <p:sldLayoutId id="2147483721" r:id="rId7"/>
    <p:sldLayoutId id="2147483722" r:id="rId8"/>
    <p:sldLayoutId id="2147483694" r:id="rId9"/>
  </p:sldLayoutIdLst>
  <p:txStyles>
    <p:titleStyle>
      <a:lvl1pPr algn="ctr" defTabSz="457200" rtl="0" eaLnBrk="1" latinLnBrk="0" hangingPunct="1">
        <a:spcBef>
          <a:spcPct val="0"/>
        </a:spcBef>
        <a:buNone/>
        <a:defRPr sz="5500" b="0" i="0" kern="1200" baseline="0">
          <a:solidFill>
            <a:schemeClr val="bg1"/>
          </a:solidFill>
          <a:latin typeface="Helam Slab ldsLat Light"/>
          <a:ea typeface="+mj-ea"/>
          <a:cs typeface="Helam Slab ldsLat Light"/>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Open Sans"/>
          <a:ea typeface="+mn-ea"/>
          <a:cs typeface="Open Sans"/>
        </a:defRPr>
      </a:lvl2pPr>
      <a:lvl3pPr marL="1143000" indent="-228600" algn="l" defTabSz="457200" rtl="0" eaLnBrk="1" latinLnBrk="0" hangingPunct="1">
        <a:spcBef>
          <a:spcPct val="20000"/>
        </a:spcBef>
        <a:buFont typeface="Arial"/>
        <a:buChar char="•"/>
        <a:defRPr sz="2400" kern="1200">
          <a:solidFill>
            <a:schemeClr val="tx1"/>
          </a:solidFill>
          <a:latin typeface="Open Sans"/>
          <a:ea typeface="+mn-ea"/>
          <a:cs typeface="Open Sans"/>
        </a:defRPr>
      </a:lvl3pPr>
      <a:lvl4pPr marL="1600200" indent="-228600" algn="l" defTabSz="457200" rtl="0" eaLnBrk="1" latinLnBrk="0" hangingPunct="1">
        <a:spcBef>
          <a:spcPct val="20000"/>
        </a:spcBef>
        <a:buFont typeface="Arial"/>
        <a:buChar char="–"/>
        <a:defRPr sz="2000" kern="1200">
          <a:solidFill>
            <a:schemeClr val="tx1"/>
          </a:solidFill>
          <a:latin typeface="Open Sans"/>
          <a:ea typeface="+mn-ea"/>
          <a:cs typeface="Open Sans"/>
        </a:defRPr>
      </a:lvl4pPr>
      <a:lvl5pPr marL="2057400" indent="-228600" algn="l" defTabSz="457200" rtl="0" eaLnBrk="1" latinLnBrk="0" hangingPunct="1">
        <a:spcBef>
          <a:spcPct val="20000"/>
        </a:spcBef>
        <a:buFont typeface="Arial"/>
        <a:buChar char="»"/>
        <a:defRPr sz="2000" kern="1200">
          <a:solidFill>
            <a:schemeClr val="tx1"/>
          </a:solidFill>
          <a:latin typeface="Open Sans"/>
          <a:ea typeface="+mn-ea"/>
          <a:cs typeface="Open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0" y="12700"/>
            <a:ext cx="9139776" cy="6854832"/>
          </a:xfrm>
          <a:prstGeom prst="rect">
            <a:avLst/>
          </a:prstGeom>
        </p:spPr>
      </p:pic>
    </p:spTree>
    <p:extLst>
      <p:ext uri="{BB962C8B-B14F-4D97-AF65-F5344CB8AC3E}">
        <p14:creationId xmlns:p14="http://schemas.microsoft.com/office/powerpoint/2010/main" val="4195914161"/>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706" r:id="rId3"/>
    <p:sldLayoutId id="2147483723" r:id="rId4"/>
    <p:sldLayoutId id="2147483724" r:id="rId5"/>
    <p:sldLayoutId id="2147483725" r:id="rId6"/>
    <p:sldLayoutId id="2147483726" r:id="rId7"/>
    <p:sldLayoutId id="2147483727" r:id="rId8"/>
    <p:sldLayoutId id="2147483698" r:id="rId9"/>
  </p:sldLayoutIdLst>
  <p:txStyles>
    <p:titleStyle>
      <a:lvl1pPr algn="ctr" defTabSz="457200" rtl="0" eaLnBrk="1" latinLnBrk="0" hangingPunct="1">
        <a:spcBef>
          <a:spcPct val="0"/>
        </a:spcBef>
        <a:buNone/>
        <a:defRPr sz="5500" b="0" i="0" kern="1200" baseline="0">
          <a:solidFill>
            <a:schemeClr val="bg1"/>
          </a:solidFill>
          <a:latin typeface="Helam Slab ldsLat Light"/>
          <a:ea typeface="+mj-ea"/>
          <a:cs typeface="Helam Slab ldsLat Light"/>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Open Sans"/>
          <a:ea typeface="+mn-ea"/>
          <a:cs typeface="Open Sans"/>
        </a:defRPr>
      </a:lvl2pPr>
      <a:lvl3pPr marL="1143000" indent="-228600" algn="l" defTabSz="457200" rtl="0" eaLnBrk="1" latinLnBrk="0" hangingPunct="1">
        <a:spcBef>
          <a:spcPct val="20000"/>
        </a:spcBef>
        <a:buFont typeface="Arial"/>
        <a:buChar char="•"/>
        <a:defRPr sz="2400" kern="1200">
          <a:solidFill>
            <a:schemeClr val="tx1"/>
          </a:solidFill>
          <a:latin typeface="Open Sans"/>
          <a:ea typeface="+mn-ea"/>
          <a:cs typeface="Open Sans"/>
        </a:defRPr>
      </a:lvl3pPr>
      <a:lvl4pPr marL="1600200" indent="-228600" algn="l" defTabSz="457200" rtl="0" eaLnBrk="1" latinLnBrk="0" hangingPunct="1">
        <a:spcBef>
          <a:spcPct val="20000"/>
        </a:spcBef>
        <a:buFont typeface="Arial"/>
        <a:buChar char="–"/>
        <a:defRPr sz="2000" kern="1200">
          <a:solidFill>
            <a:schemeClr val="tx1"/>
          </a:solidFill>
          <a:latin typeface="Open Sans"/>
          <a:ea typeface="+mn-ea"/>
          <a:cs typeface="Open Sans"/>
        </a:defRPr>
      </a:lvl4pPr>
      <a:lvl5pPr marL="2057400" indent="-228600" algn="l" defTabSz="457200" rtl="0" eaLnBrk="1" latinLnBrk="0" hangingPunct="1">
        <a:spcBef>
          <a:spcPct val="20000"/>
        </a:spcBef>
        <a:buFont typeface="Arial"/>
        <a:buChar char="»"/>
        <a:defRPr sz="2000" kern="1200">
          <a:solidFill>
            <a:schemeClr val="tx1"/>
          </a:solidFill>
          <a:latin typeface="Open Sans"/>
          <a:ea typeface="+mn-ea"/>
          <a:cs typeface="Open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195914161"/>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5" r:id="rId3"/>
    <p:sldLayoutId id="2147483728" r:id="rId4"/>
    <p:sldLayoutId id="2147483729" r:id="rId5"/>
    <p:sldLayoutId id="2147483730" r:id="rId6"/>
    <p:sldLayoutId id="2147483731" r:id="rId7"/>
    <p:sldLayoutId id="2147483732" r:id="rId8"/>
    <p:sldLayoutId id="2147483702" r:id="rId9"/>
    <p:sldLayoutId id="2147483733" r:id="rId10"/>
  </p:sldLayoutIdLst>
  <p:txStyles>
    <p:titleStyle>
      <a:lvl1pPr algn="ctr" defTabSz="457200" rtl="0" eaLnBrk="1" latinLnBrk="0" hangingPunct="1">
        <a:spcBef>
          <a:spcPct val="0"/>
        </a:spcBef>
        <a:buNone/>
        <a:defRPr sz="5500" b="0" i="0" kern="1200" baseline="0">
          <a:solidFill>
            <a:schemeClr val="bg1"/>
          </a:solidFill>
          <a:latin typeface="Helam Slab ldsLat Light"/>
          <a:ea typeface="+mj-ea"/>
          <a:cs typeface="Helam Slab ldsLat Light"/>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Open Sans"/>
          <a:ea typeface="+mn-ea"/>
          <a:cs typeface="Open Sans"/>
        </a:defRPr>
      </a:lvl2pPr>
      <a:lvl3pPr marL="1143000" indent="-228600" algn="l" defTabSz="457200" rtl="0" eaLnBrk="1" latinLnBrk="0" hangingPunct="1">
        <a:spcBef>
          <a:spcPct val="20000"/>
        </a:spcBef>
        <a:buFont typeface="Arial"/>
        <a:buChar char="•"/>
        <a:defRPr sz="2400" kern="1200">
          <a:solidFill>
            <a:schemeClr val="tx1"/>
          </a:solidFill>
          <a:latin typeface="Open Sans"/>
          <a:ea typeface="+mn-ea"/>
          <a:cs typeface="Open Sans"/>
        </a:defRPr>
      </a:lvl3pPr>
      <a:lvl4pPr marL="1600200" indent="-228600" algn="l" defTabSz="457200" rtl="0" eaLnBrk="1" latinLnBrk="0" hangingPunct="1">
        <a:spcBef>
          <a:spcPct val="20000"/>
        </a:spcBef>
        <a:buFont typeface="Arial"/>
        <a:buChar char="–"/>
        <a:defRPr sz="2000" kern="1200">
          <a:solidFill>
            <a:schemeClr val="tx1"/>
          </a:solidFill>
          <a:latin typeface="Open Sans"/>
          <a:ea typeface="+mn-ea"/>
          <a:cs typeface="Open Sans"/>
        </a:defRPr>
      </a:lvl4pPr>
      <a:lvl5pPr marL="2057400" indent="-228600" algn="l" defTabSz="457200" rtl="0" eaLnBrk="1" latinLnBrk="0" hangingPunct="1">
        <a:spcBef>
          <a:spcPct val="20000"/>
        </a:spcBef>
        <a:buFont typeface="Arial"/>
        <a:buChar char="»"/>
        <a:defRPr sz="2000" kern="1200">
          <a:solidFill>
            <a:schemeClr val="tx1"/>
          </a:solidFill>
          <a:latin typeface="Open Sans"/>
          <a:ea typeface="+mn-ea"/>
          <a:cs typeface="Open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3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34.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34.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34.xml"/></Relationships>
</file>

<file path=ppt/slides/_rels/slide26.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34.xml"/></Relationships>
</file>

<file path=ppt/slides/_rels/slide27.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34.xml"/></Relationships>
</file>

<file path=ppt/slides/_rels/slide28.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34.xml"/></Relationships>
</file>

<file path=ppt/slides/_rels/slide29.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34.xml"/></Relationships>
</file>

<file path=ppt/slides/_rels/slide3.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34.xml"/></Relationships>
</file>

<file path=ppt/slides/_rels/slide30.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3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2.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3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3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5.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3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 Nephi 20–22</a:t>
            </a:r>
          </a:p>
        </p:txBody>
      </p:sp>
      <p:sp>
        <p:nvSpPr>
          <p:cNvPr id="3" name="Text Placeholder 2"/>
          <p:cNvSpPr>
            <a:spLocks noGrp="1"/>
          </p:cNvSpPr>
          <p:nvPr>
            <p:ph type="body" sz="quarter" idx="11"/>
          </p:nvPr>
        </p:nvSpPr>
        <p:spPr/>
        <p:txBody>
          <a:bodyPr/>
          <a:lstStyle/>
          <a:p>
            <a:r>
              <a:rPr lang="en-US" dirty="0"/>
              <a:t>Lesson 21</a:t>
            </a:r>
          </a:p>
        </p:txBody>
      </p:sp>
    </p:spTree>
    <p:extLst>
      <p:ext uri="{BB962C8B-B14F-4D97-AF65-F5344CB8AC3E}">
        <p14:creationId xmlns:p14="http://schemas.microsoft.com/office/powerpoint/2010/main" val="40428784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In 1 Nephi 20:9–17, the Lord told the people that despite their wickedness, He would not abandon them.</a:t>
            </a:r>
          </a:p>
          <a:p>
            <a:r>
              <a:rPr lang="en-US" dirty="0"/>
              <a:t>Read 1 Nephi 20:18–19, looking for how the Israelites would have been blessed if they had obeyed the Lord’s commandments.</a:t>
            </a:r>
          </a:p>
        </p:txBody>
      </p:sp>
      <p:sp>
        <p:nvSpPr>
          <p:cNvPr id="3" name="Title 2"/>
          <p:cNvSpPr>
            <a:spLocks noGrp="1"/>
          </p:cNvSpPr>
          <p:nvPr>
            <p:ph type="title"/>
          </p:nvPr>
        </p:nvSpPr>
        <p:spPr/>
        <p:txBody>
          <a:bodyPr/>
          <a:lstStyle/>
          <a:p>
            <a:r>
              <a:rPr lang="en-US" dirty="0"/>
              <a:t>The House of Israel</a:t>
            </a:r>
          </a:p>
        </p:txBody>
      </p:sp>
    </p:spTree>
    <p:extLst>
      <p:ext uri="{BB962C8B-B14F-4D97-AF65-F5344CB8AC3E}">
        <p14:creationId xmlns:p14="http://schemas.microsoft.com/office/powerpoint/2010/main" val="29400423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In 1 Nephi 20:9–17, the Lord told the people that despite their wickedness, He would not abandon them.</a:t>
            </a:r>
          </a:p>
          <a:p>
            <a:r>
              <a:rPr lang="en-US" dirty="0"/>
              <a:t>Read 1 Nephi 20:18–19, looking for how the Israelites would have been blessed if they had obeyed the Lord’s commandments.</a:t>
            </a:r>
          </a:p>
          <a:p>
            <a:r>
              <a:rPr lang="en-US" dirty="0"/>
              <a:t>How would you state a principle based on verse 18 using the words </a:t>
            </a:r>
            <a:r>
              <a:rPr lang="en-US" i="1" dirty="0"/>
              <a:t>if</a:t>
            </a:r>
            <a:r>
              <a:rPr lang="en-US" dirty="0"/>
              <a:t> and </a:t>
            </a:r>
            <a:r>
              <a:rPr lang="en-US" i="1" dirty="0"/>
              <a:t>then</a:t>
            </a:r>
            <a:r>
              <a:rPr lang="en-US" dirty="0"/>
              <a:t>?</a:t>
            </a:r>
          </a:p>
        </p:txBody>
      </p:sp>
      <p:sp>
        <p:nvSpPr>
          <p:cNvPr id="3" name="Title 2"/>
          <p:cNvSpPr>
            <a:spLocks noGrp="1"/>
          </p:cNvSpPr>
          <p:nvPr>
            <p:ph type="title"/>
          </p:nvPr>
        </p:nvSpPr>
        <p:spPr/>
        <p:txBody>
          <a:bodyPr/>
          <a:lstStyle/>
          <a:p>
            <a:r>
              <a:rPr lang="en-US" dirty="0"/>
              <a:t>The House of Israel</a:t>
            </a:r>
          </a:p>
        </p:txBody>
      </p:sp>
    </p:spTree>
    <p:extLst>
      <p:ext uri="{BB962C8B-B14F-4D97-AF65-F5344CB8AC3E}">
        <p14:creationId xmlns:p14="http://schemas.microsoft.com/office/powerpoint/2010/main" val="15129490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a:t>If we hearken to the Lord’s commandments, then we will have peace.</a:t>
            </a:r>
          </a:p>
        </p:txBody>
      </p:sp>
      <p:sp>
        <p:nvSpPr>
          <p:cNvPr id="3" name="Title 2"/>
          <p:cNvSpPr>
            <a:spLocks noGrp="1"/>
          </p:cNvSpPr>
          <p:nvPr>
            <p:ph type="title"/>
          </p:nvPr>
        </p:nvSpPr>
        <p:spPr/>
        <p:txBody>
          <a:bodyPr/>
          <a:lstStyle/>
          <a:p>
            <a:r>
              <a:rPr lang="en-US" dirty="0"/>
              <a:t>Obedience Brings Peace</a:t>
            </a:r>
          </a:p>
        </p:txBody>
      </p:sp>
    </p:spTree>
    <p:extLst>
      <p:ext uri="{BB962C8B-B14F-4D97-AF65-F5344CB8AC3E}">
        <p14:creationId xmlns:p14="http://schemas.microsoft.com/office/powerpoint/2010/main" val="27409509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a:t>If we hearken to the Lord’s commandments, then we will have peace.</a:t>
            </a:r>
          </a:p>
          <a:p>
            <a:r>
              <a:rPr lang="en-US" dirty="0"/>
              <a:t>How can hearkening to the Lord’s commandments bring peace even in the midst of some of the challenges you might face?</a:t>
            </a:r>
          </a:p>
        </p:txBody>
      </p:sp>
      <p:sp>
        <p:nvSpPr>
          <p:cNvPr id="3" name="Title 2"/>
          <p:cNvSpPr>
            <a:spLocks noGrp="1"/>
          </p:cNvSpPr>
          <p:nvPr>
            <p:ph type="title"/>
          </p:nvPr>
        </p:nvSpPr>
        <p:spPr/>
        <p:txBody>
          <a:bodyPr/>
          <a:lstStyle/>
          <a:p>
            <a:r>
              <a:rPr lang="en-US" dirty="0"/>
              <a:t>Obedience Brings Peace</a:t>
            </a:r>
          </a:p>
        </p:txBody>
      </p:sp>
    </p:spTree>
    <p:extLst>
      <p:ext uri="{BB962C8B-B14F-4D97-AF65-F5344CB8AC3E}">
        <p14:creationId xmlns:p14="http://schemas.microsoft.com/office/powerpoint/2010/main" val="11691937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Read 1 Nephi 20:22, looking for what this verse teaches about peace.</a:t>
            </a:r>
          </a:p>
          <a:p>
            <a:endParaRPr lang="en-US" dirty="0"/>
          </a:p>
        </p:txBody>
      </p:sp>
      <p:sp>
        <p:nvSpPr>
          <p:cNvPr id="3" name="Title 2"/>
          <p:cNvSpPr>
            <a:spLocks noGrp="1"/>
          </p:cNvSpPr>
          <p:nvPr>
            <p:ph type="title"/>
          </p:nvPr>
        </p:nvSpPr>
        <p:spPr/>
        <p:txBody>
          <a:bodyPr/>
          <a:lstStyle/>
          <a:p>
            <a:r>
              <a:rPr lang="en-US" dirty="0"/>
              <a:t>Peace</a:t>
            </a:r>
          </a:p>
        </p:txBody>
      </p:sp>
    </p:spTree>
    <p:extLst>
      <p:ext uri="{BB962C8B-B14F-4D97-AF65-F5344CB8AC3E}">
        <p14:creationId xmlns:p14="http://schemas.microsoft.com/office/powerpoint/2010/main" val="21664508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Read 1 Nephi 20:22, looking for what this verse teaches about peace.</a:t>
            </a:r>
          </a:p>
          <a:p>
            <a:r>
              <a:rPr lang="en-US" dirty="0"/>
              <a:t>How does Isaiah’s teaching in verse 22 relate to the principle we identified in verse 18?</a:t>
            </a:r>
          </a:p>
          <a:p>
            <a:endParaRPr lang="en-US" dirty="0"/>
          </a:p>
        </p:txBody>
      </p:sp>
      <p:sp>
        <p:nvSpPr>
          <p:cNvPr id="3" name="Title 2"/>
          <p:cNvSpPr>
            <a:spLocks noGrp="1"/>
          </p:cNvSpPr>
          <p:nvPr>
            <p:ph type="title"/>
          </p:nvPr>
        </p:nvSpPr>
        <p:spPr/>
        <p:txBody>
          <a:bodyPr/>
          <a:lstStyle/>
          <a:p>
            <a:r>
              <a:rPr lang="en-US" dirty="0"/>
              <a:t>Peace</a:t>
            </a:r>
          </a:p>
        </p:txBody>
      </p:sp>
    </p:spTree>
    <p:extLst>
      <p:ext uri="{BB962C8B-B14F-4D97-AF65-F5344CB8AC3E}">
        <p14:creationId xmlns:p14="http://schemas.microsoft.com/office/powerpoint/2010/main" val="19386239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Read 1 Nephi 20:22, looking for what this verse teaches about peace.</a:t>
            </a:r>
          </a:p>
          <a:p>
            <a:r>
              <a:rPr lang="en-US" dirty="0"/>
              <a:t>How does Isaiah’s teaching in verse 22 relate to the principle we identified in verse 18?</a:t>
            </a:r>
          </a:p>
          <a:p>
            <a:pPr fontAlgn="base"/>
            <a:r>
              <a:rPr lang="en-US" dirty="0"/>
              <a:t>Has there ever been a time when you may have lacked peace because of your own disobedience?</a:t>
            </a:r>
          </a:p>
        </p:txBody>
      </p:sp>
      <p:sp>
        <p:nvSpPr>
          <p:cNvPr id="3" name="Title 2"/>
          <p:cNvSpPr>
            <a:spLocks noGrp="1"/>
          </p:cNvSpPr>
          <p:nvPr>
            <p:ph type="title"/>
          </p:nvPr>
        </p:nvSpPr>
        <p:spPr/>
        <p:txBody>
          <a:bodyPr/>
          <a:lstStyle/>
          <a:p>
            <a:r>
              <a:rPr lang="en-US" dirty="0"/>
              <a:t>Peace</a:t>
            </a:r>
          </a:p>
        </p:txBody>
      </p:sp>
    </p:spTree>
    <p:extLst>
      <p:ext uri="{BB962C8B-B14F-4D97-AF65-F5344CB8AC3E}">
        <p14:creationId xmlns:p14="http://schemas.microsoft.com/office/powerpoint/2010/main" val="13840635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Read 1 Nephi 20:22, looking for what this verse teaches about peace.</a:t>
            </a:r>
          </a:p>
          <a:p>
            <a:r>
              <a:rPr lang="en-US" dirty="0"/>
              <a:t>How does Isaiah’s teaching in verse 22 relate to the principle we identified in verse 18?</a:t>
            </a:r>
          </a:p>
          <a:p>
            <a:pPr fontAlgn="base"/>
            <a:r>
              <a:rPr lang="en-US" dirty="0"/>
              <a:t>Has there ever been a time when you may have lacked peace because of your own disobedience?  </a:t>
            </a:r>
          </a:p>
          <a:p>
            <a:pPr fontAlgn="base"/>
            <a:r>
              <a:rPr lang="en-US" dirty="0"/>
              <a:t>Choose one way that you will be more obedient to the Lord’s commandments so you can feel greater peace.</a:t>
            </a:r>
          </a:p>
          <a:p>
            <a:endParaRPr lang="en-US" dirty="0"/>
          </a:p>
        </p:txBody>
      </p:sp>
      <p:sp>
        <p:nvSpPr>
          <p:cNvPr id="3" name="Title 2"/>
          <p:cNvSpPr>
            <a:spLocks noGrp="1"/>
          </p:cNvSpPr>
          <p:nvPr>
            <p:ph type="title"/>
          </p:nvPr>
        </p:nvSpPr>
        <p:spPr/>
        <p:txBody>
          <a:bodyPr/>
          <a:lstStyle/>
          <a:p>
            <a:r>
              <a:rPr lang="en-US" dirty="0"/>
              <a:t>Peace</a:t>
            </a:r>
          </a:p>
        </p:txBody>
      </p:sp>
    </p:spTree>
    <p:extLst>
      <p:ext uri="{BB962C8B-B14F-4D97-AF65-F5344CB8AC3E}">
        <p14:creationId xmlns:p14="http://schemas.microsoft.com/office/powerpoint/2010/main" val="40498071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Have there ever been times when you felt forgotten?</a:t>
            </a:r>
          </a:p>
          <a:p>
            <a:endParaRPr lang="en-US" dirty="0"/>
          </a:p>
        </p:txBody>
      </p:sp>
      <p:sp>
        <p:nvSpPr>
          <p:cNvPr id="3" name="Title 2"/>
          <p:cNvSpPr>
            <a:spLocks noGrp="1"/>
          </p:cNvSpPr>
          <p:nvPr>
            <p:ph type="title"/>
          </p:nvPr>
        </p:nvSpPr>
        <p:spPr/>
        <p:txBody>
          <a:bodyPr/>
          <a:lstStyle/>
          <a:p>
            <a:r>
              <a:rPr lang="en-US" dirty="0"/>
              <a:t>Forgotten</a:t>
            </a:r>
          </a:p>
        </p:txBody>
      </p:sp>
    </p:spTree>
    <p:extLst>
      <p:ext uri="{BB962C8B-B14F-4D97-AF65-F5344CB8AC3E}">
        <p14:creationId xmlns:p14="http://schemas.microsoft.com/office/powerpoint/2010/main" val="24610008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Have there ever been times when you felt forgotten?</a:t>
            </a:r>
          </a:p>
          <a:p>
            <a:r>
              <a:rPr lang="en-US" dirty="0"/>
              <a:t>As recorded in 1 Nephi 21, Nephi quoted Isaiah’s prophecy about the gathering of scattered Israel. This was an important subject to Nephi and his family, who had been scattered from Jerusalem, their homeland, because of the wickedness of the people living in the area. </a:t>
            </a:r>
          </a:p>
        </p:txBody>
      </p:sp>
      <p:sp>
        <p:nvSpPr>
          <p:cNvPr id="3" name="Title 2"/>
          <p:cNvSpPr>
            <a:spLocks noGrp="1"/>
          </p:cNvSpPr>
          <p:nvPr>
            <p:ph type="title"/>
          </p:nvPr>
        </p:nvSpPr>
        <p:spPr/>
        <p:txBody>
          <a:bodyPr/>
          <a:lstStyle/>
          <a:p>
            <a:r>
              <a:rPr lang="en-US" dirty="0"/>
              <a:t>Forgotten</a:t>
            </a:r>
          </a:p>
        </p:txBody>
      </p:sp>
    </p:spTree>
    <p:extLst>
      <p:ext uri="{BB962C8B-B14F-4D97-AF65-F5344CB8AC3E}">
        <p14:creationId xmlns:p14="http://schemas.microsoft.com/office/powerpoint/2010/main" val="19693515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Devotional</a:t>
            </a:r>
          </a:p>
        </p:txBody>
      </p:sp>
      <p:sp>
        <p:nvSpPr>
          <p:cNvPr id="3" name="Content Placeholder 2"/>
          <p:cNvSpPr>
            <a:spLocks noGrp="1"/>
          </p:cNvSpPr>
          <p:nvPr>
            <p:ph sz="quarter" idx="4"/>
          </p:nvPr>
        </p:nvSpPr>
        <p:spPr/>
        <p:txBody>
          <a:bodyPr/>
          <a:lstStyle/>
          <a:p>
            <a:r>
              <a:rPr lang="en-US"/>
              <a:t>Hymn:</a:t>
            </a:r>
          </a:p>
          <a:p>
            <a:r>
              <a:rPr lang="en-US"/>
              <a:t>Prayer:</a:t>
            </a:r>
          </a:p>
          <a:p>
            <a:r>
              <a:rPr lang="en-US"/>
              <a:t>Thought:</a:t>
            </a:r>
          </a:p>
          <a:p>
            <a:endParaRPr lang="en-US"/>
          </a:p>
        </p:txBody>
      </p:sp>
      <p:pic>
        <p:nvPicPr>
          <p:cNvPr id="5" name="Picture Placeholder 4"/>
          <p:cNvPicPr>
            <a:picLocks noGrp="1" noChangeAspect="1"/>
          </p:cNvPicPr>
          <p:nvPr>
            <p:ph type="pic" sz="quarter" idx="10"/>
          </p:nvPr>
        </p:nvPicPr>
        <p:blipFill>
          <a:blip r:embed="rId2" cstate="print">
            <a:extLst>
              <a:ext uri="{28A0092B-C50C-407E-A947-70E740481C1C}">
                <a14:useLocalDpi xmlns:a14="http://schemas.microsoft.com/office/drawing/2010/main" val="0"/>
              </a:ext>
            </a:extLst>
          </a:blip>
          <a:srcRect t="5621" b="5621"/>
          <a:stretch>
            <a:fillRect/>
          </a:stretch>
        </p:blipFill>
        <p:spPr/>
      </p:pic>
    </p:spTree>
    <p:extLst>
      <p:ext uri="{BB962C8B-B14F-4D97-AF65-F5344CB8AC3E}">
        <p14:creationId xmlns:p14="http://schemas.microsoft.com/office/powerpoint/2010/main" val="14787673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In 1 Nephi 21:1–13, Nephi copied Isaiah’s prophecies into his own record. Isaiah wrote that the Lord reminded the Israelites that they had been chosen to serve the Lord and bring the message of His salvation “unto the ends of the earth” (1 Nephi 21:6).</a:t>
            </a:r>
          </a:p>
          <a:p>
            <a:endParaRPr lang="en-US" dirty="0"/>
          </a:p>
        </p:txBody>
      </p:sp>
      <p:sp>
        <p:nvSpPr>
          <p:cNvPr id="3" name="Title 2"/>
          <p:cNvSpPr>
            <a:spLocks noGrp="1"/>
          </p:cNvSpPr>
          <p:nvPr>
            <p:ph type="title"/>
          </p:nvPr>
        </p:nvSpPr>
        <p:spPr/>
        <p:txBody>
          <a:bodyPr/>
          <a:lstStyle/>
          <a:p>
            <a:r>
              <a:rPr lang="en-US" dirty="0"/>
              <a:t>Chosen to Serve the Lord</a:t>
            </a:r>
          </a:p>
        </p:txBody>
      </p:sp>
    </p:spTree>
    <p:extLst>
      <p:ext uri="{BB962C8B-B14F-4D97-AF65-F5344CB8AC3E}">
        <p14:creationId xmlns:p14="http://schemas.microsoft.com/office/powerpoint/2010/main" val="14758045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Read 1 Nephi 21:14, looking for how the Israelites (referred to in this verse as “Zion”) would feel in their scattered condition.</a:t>
            </a:r>
          </a:p>
          <a:p>
            <a:endParaRPr lang="en-US" dirty="0"/>
          </a:p>
        </p:txBody>
      </p:sp>
      <p:sp>
        <p:nvSpPr>
          <p:cNvPr id="3" name="Title 2"/>
          <p:cNvSpPr>
            <a:spLocks noGrp="1"/>
          </p:cNvSpPr>
          <p:nvPr>
            <p:ph type="title"/>
          </p:nvPr>
        </p:nvSpPr>
        <p:spPr/>
        <p:txBody>
          <a:bodyPr/>
          <a:lstStyle/>
          <a:p>
            <a:r>
              <a:rPr lang="en-US" dirty="0"/>
              <a:t>The Israelites</a:t>
            </a:r>
          </a:p>
        </p:txBody>
      </p:sp>
    </p:spTree>
    <p:extLst>
      <p:ext uri="{BB962C8B-B14F-4D97-AF65-F5344CB8AC3E}">
        <p14:creationId xmlns:p14="http://schemas.microsoft.com/office/powerpoint/2010/main" val="31222533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Read 1 Nephi 21:14, looking for how the Israelites (referred to in this verse as “Zion”) would feel in their scattered condition.</a:t>
            </a:r>
          </a:p>
          <a:p>
            <a:r>
              <a:rPr lang="en-US" dirty="0"/>
              <a:t>What are some reasons that people today may sometimes feel that the Lord has forgotten them?</a:t>
            </a:r>
          </a:p>
          <a:p>
            <a:endParaRPr lang="en-US" dirty="0"/>
          </a:p>
          <a:p>
            <a:endParaRPr lang="en-US" dirty="0"/>
          </a:p>
        </p:txBody>
      </p:sp>
      <p:sp>
        <p:nvSpPr>
          <p:cNvPr id="3" name="Title 2"/>
          <p:cNvSpPr>
            <a:spLocks noGrp="1"/>
          </p:cNvSpPr>
          <p:nvPr>
            <p:ph type="title"/>
          </p:nvPr>
        </p:nvSpPr>
        <p:spPr/>
        <p:txBody>
          <a:bodyPr/>
          <a:lstStyle/>
          <a:p>
            <a:r>
              <a:rPr lang="en-US" dirty="0"/>
              <a:t>The Israelites</a:t>
            </a:r>
          </a:p>
        </p:txBody>
      </p:sp>
    </p:spTree>
    <p:extLst>
      <p:ext uri="{BB962C8B-B14F-4D97-AF65-F5344CB8AC3E}">
        <p14:creationId xmlns:p14="http://schemas.microsoft.com/office/powerpoint/2010/main" val="12927638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He Never Forgets</a:t>
            </a:r>
          </a:p>
        </p:txBody>
      </p:sp>
      <p:sp>
        <p:nvSpPr>
          <p:cNvPr id="2" name="Content Placeholder 1"/>
          <p:cNvSpPr>
            <a:spLocks noGrp="1"/>
          </p:cNvSpPr>
          <p:nvPr>
            <p:ph sz="quarter" idx="4"/>
          </p:nvPr>
        </p:nvSpPr>
        <p:spPr/>
        <p:txBody>
          <a:bodyPr/>
          <a:lstStyle/>
          <a:p>
            <a:r>
              <a:rPr lang="en-US" i="0" dirty="0"/>
              <a:t>Read 1 Nephi 21:15–16, looking for what the Lord said to reassure the Israelites that He had not forgotten them.</a:t>
            </a:r>
          </a:p>
          <a:p>
            <a:endParaRPr lang="en-US" dirty="0"/>
          </a:p>
        </p:txBody>
      </p:sp>
      <p:pic>
        <p:nvPicPr>
          <p:cNvPr id="5" name="Picture Placeholder 4"/>
          <p:cNvPicPr>
            <a:picLocks noGrp="1" noChangeAspect="1"/>
          </p:cNvPicPr>
          <p:nvPr>
            <p:ph type="pic" sz="quarter" idx="10"/>
          </p:nvPr>
        </p:nvPicPr>
        <p:blipFill>
          <a:blip r:embed="rId2"/>
          <a:srcRect l="5246" r="5246"/>
          <a:stretch>
            <a:fillRect/>
          </a:stretch>
        </p:blipFill>
        <p:spPr/>
      </p:pic>
    </p:spTree>
    <p:extLst>
      <p:ext uri="{BB962C8B-B14F-4D97-AF65-F5344CB8AC3E}">
        <p14:creationId xmlns:p14="http://schemas.microsoft.com/office/powerpoint/2010/main" val="24349995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He Never Forgets</a:t>
            </a:r>
          </a:p>
        </p:txBody>
      </p:sp>
      <p:sp>
        <p:nvSpPr>
          <p:cNvPr id="2" name="Content Placeholder 1"/>
          <p:cNvSpPr>
            <a:spLocks noGrp="1"/>
          </p:cNvSpPr>
          <p:nvPr>
            <p:ph sz="quarter" idx="4"/>
          </p:nvPr>
        </p:nvSpPr>
        <p:spPr/>
        <p:txBody>
          <a:bodyPr/>
          <a:lstStyle/>
          <a:p>
            <a:r>
              <a:rPr lang="en-US" i="0" dirty="0"/>
              <a:t>Read 1 Nephi 21:15–16, looking for what the Lord said to reassure the Israelites that He had not forgotten them.</a:t>
            </a:r>
          </a:p>
          <a:p>
            <a:r>
              <a:rPr lang="en-US" i="0" dirty="0"/>
              <a:t>The phrase “thy walls are continually before me” in verse 16 indicates that the Lord is always watching over and protecting His people.</a:t>
            </a:r>
          </a:p>
          <a:p>
            <a:endParaRPr lang="en-US" dirty="0"/>
          </a:p>
        </p:txBody>
      </p:sp>
      <p:pic>
        <p:nvPicPr>
          <p:cNvPr id="5" name="Picture Placeholder 4"/>
          <p:cNvPicPr>
            <a:picLocks noGrp="1" noChangeAspect="1"/>
          </p:cNvPicPr>
          <p:nvPr>
            <p:ph type="pic" sz="quarter" idx="10"/>
          </p:nvPr>
        </p:nvPicPr>
        <p:blipFill>
          <a:blip r:embed="rId2"/>
          <a:srcRect l="5246" r="5246"/>
          <a:stretch>
            <a:fillRect/>
          </a:stretch>
        </p:blipFill>
        <p:spPr/>
      </p:pic>
    </p:spTree>
    <p:extLst>
      <p:ext uri="{BB962C8B-B14F-4D97-AF65-F5344CB8AC3E}">
        <p14:creationId xmlns:p14="http://schemas.microsoft.com/office/powerpoint/2010/main" val="15327979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He Never Forgets</a:t>
            </a:r>
          </a:p>
        </p:txBody>
      </p:sp>
      <p:sp>
        <p:nvSpPr>
          <p:cNvPr id="2" name="Content Placeholder 1"/>
          <p:cNvSpPr>
            <a:spLocks noGrp="1"/>
          </p:cNvSpPr>
          <p:nvPr>
            <p:ph sz="quarter" idx="4"/>
          </p:nvPr>
        </p:nvSpPr>
        <p:spPr/>
        <p:txBody>
          <a:bodyPr/>
          <a:lstStyle/>
          <a:p>
            <a:r>
              <a:rPr lang="en-US" i="0" dirty="0"/>
              <a:t>Read 1 Nephi 21:15–16, looking for what the Lord said to reassure the Israelites that He had not forgotten them.</a:t>
            </a:r>
          </a:p>
          <a:p>
            <a:r>
              <a:rPr lang="en-US" i="0" dirty="0"/>
              <a:t>The phrase “thy walls are continually before me” in verse 16 indicates that the Lord is always watching over and protecting His people.</a:t>
            </a:r>
          </a:p>
          <a:p>
            <a:r>
              <a:rPr lang="en-US" i="0" dirty="0"/>
              <a:t>According to verse 16, why will the Savior not forget His people? To </a:t>
            </a:r>
            <a:r>
              <a:rPr lang="en-US" dirty="0"/>
              <a:t>engrave</a:t>
            </a:r>
            <a:r>
              <a:rPr lang="en-US" i="0" dirty="0"/>
              <a:t> is to cut or carve something into an object so the imprint remains there permanently.</a:t>
            </a:r>
          </a:p>
          <a:p>
            <a:endParaRPr lang="en-US" i="0" dirty="0"/>
          </a:p>
          <a:p>
            <a:endParaRPr lang="en-US" dirty="0"/>
          </a:p>
        </p:txBody>
      </p:sp>
      <p:pic>
        <p:nvPicPr>
          <p:cNvPr id="5" name="Picture Placeholder 4"/>
          <p:cNvPicPr>
            <a:picLocks noGrp="1" noChangeAspect="1"/>
          </p:cNvPicPr>
          <p:nvPr>
            <p:ph type="pic" sz="quarter" idx="10"/>
          </p:nvPr>
        </p:nvPicPr>
        <p:blipFill>
          <a:blip r:embed="rId2"/>
          <a:srcRect l="5246" r="5246"/>
          <a:stretch>
            <a:fillRect/>
          </a:stretch>
        </p:blipFill>
        <p:spPr/>
      </p:pic>
    </p:spTree>
    <p:extLst>
      <p:ext uri="{BB962C8B-B14F-4D97-AF65-F5344CB8AC3E}">
        <p14:creationId xmlns:p14="http://schemas.microsoft.com/office/powerpoint/2010/main" val="5206439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The Savior’s Love</a:t>
            </a:r>
          </a:p>
        </p:txBody>
      </p:sp>
      <p:sp>
        <p:nvSpPr>
          <p:cNvPr id="2" name="Content Placeholder 1"/>
          <p:cNvSpPr>
            <a:spLocks noGrp="1"/>
          </p:cNvSpPr>
          <p:nvPr>
            <p:ph sz="quarter" idx="4"/>
          </p:nvPr>
        </p:nvSpPr>
        <p:spPr/>
        <p:txBody>
          <a:bodyPr/>
          <a:lstStyle/>
          <a:p>
            <a:pPr fontAlgn="base"/>
            <a:r>
              <a:rPr lang="en-US" i="0" dirty="0"/>
              <a:t>In what way have we been graven upon the palms of the Savior’s hands?</a:t>
            </a:r>
            <a:endParaRPr lang="en-US" b="1" i="0" dirty="0"/>
          </a:p>
          <a:p>
            <a:pPr fontAlgn="base"/>
            <a:endParaRPr lang="en-US" i="0" dirty="0"/>
          </a:p>
          <a:p>
            <a:pPr fontAlgn="base"/>
            <a:endParaRPr lang="en-US" dirty="0"/>
          </a:p>
          <a:p>
            <a:endParaRPr lang="en-US" dirty="0"/>
          </a:p>
        </p:txBody>
      </p:sp>
      <p:pic>
        <p:nvPicPr>
          <p:cNvPr id="5" name="Picture Placeholder 4"/>
          <p:cNvPicPr>
            <a:picLocks noGrp="1" noChangeAspect="1"/>
          </p:cNvPicPr>
          <p:nvPr>
            <p:ph type="pic" sz="quarter" idx="10"/>
          </p:nvPr>
        </p:nvPicPr>
        <p:blipFill>
          <a:blip r:embed="rId2"/>
          <a:srcRect l="5246" r="5246"/>
          <a:stretch>
            <a:fillRect/>
          </a:stretch>
        </p:blipFill>
        <p:spPr/>
      </p:pic>
    </p:spTree>
    <p:extLst>
      <p:ext uri="{BB962C8B-B14F-4D97-AF65-F5344CB8AC3E}">
        <p14:creationId xmlns:p14="http://schemas.microsoft.com/office/powerpoint/2010/main" val="38063340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The Savior’s Love</a:t>
            </a:r>
          </a:p>
        </p:txBody>
      </p:sp>
      <p:sp>
        <p:nvSpPr>
          <p:cNvPr id="2" name="Content Placeholder 1"/>
          <p:cNvSpPr>
            <a:spLocks noGrp="1"/>
          </p:cNvSpPr>
          <p:nvPr>
            <p:ph sz="quarter" idx="4"/>
          </p:nvPr>
        </p:nvSpPr>
        <p:spPr/>
        <p:txBody>
          <a:bodyPr/>
          <a:lstStyle/>
          <a:p>
            <a:pPr fontAlgn="base"/>
            <a:r>
              <a:rPr lang="en-US" i="0" dirty="0"/>
              <a:t>In what way have we been graven upon the palms of the Savior’s hands?</a:t>
            </a:r>
          </a:p>
          <a:p>
            <a:pPr fontAlgn="base"/>
            <a:r>
              <a:rPr lang="en-US" i="0" dirty="0"/>
              <a:t>How does this demonstrate the Savior’s love for us?</a:t>
            </a:r>
            <a:endParaRPr lang="en-US" b="1" i="0" dirty="0"/>
          </a:p>
          <a:p>
            <a:pPr fontAlgn="base"/>
            <a:endParaRPr lang="en-US" i="0" dirty="0"/>
          </a:p>
          <a:p>
            <a:pPr fontAlgn="base"/>
            <a:endParaRPr lang="en-US" dirty="0"/>
          </a:p>
          <a:p>
            <a:endParaRPr lang="en-US" dirty="0"/>
          </a:p>
        </p:txBody>
      </p:sp>
      <p:pic>
        <p:nvPicPr>
          <p:cNvPr id="5" name="Picture Placeholder 4"/>
          <p:cNvPicPr>
            <a:picLocks noGrp="1" noChangeAspect="1"/>
          </p:cNvPicPr>
          <p:nvPr>
            <p:ph type="pic" sz="quarter" idx="10"/>
          </p:nvPr>
        </p:nvPicPr>
        <p:blipFill>
          <a:blip r:embed="rId2"/>
          <a:srcRect l="5246" r="5246"/>
          <a:stretch>
            <a:fillRect/>
          </a:stretch>
        </p:blipFill>
        <p:spPr/>
      </p:pic>
    </p:spTree>
    <p:extLst>
      <p:ext uri="{BB962C8B-B14F-4D97-AF65-F5344CB8AC3E}">
        <p14:creationId xmlns:p14="http://schemas.microsoft.com/office/powerpoint/2010/main" val="8374070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The Savior’s Love</a:t>
            </a:r>
          </a:p>
        </p:txBody>
      </p:sp>
      <p:sp>
        <p:nvSpPr>
          <p:cNvPr id="2" name="Content Placeholder 1"/>
          <p:cNvSpPr>
            <a:spLocks noGrp="1"/>
          </p:cNvSpPr>
          <p:nvPr>
            <p:ph sz="quarter" idx="4"/>
          </p:nvPr>
        </p:nvSpPr>
        <p:spPr/>
        <p:txBody>
          <a:bodyPr/>
          <a:lstStyle/>
          <a:p>
            <a:pPr fontAlgn="base"/>
            <a:r>
              <a:rPr lang="en-US" i="0" dirty="0"/>
              <a:t>In what way have we been graven upon the palms of the Savior’s hands?</a:t>
            </a:r>
          </a:p>
          <a:p>
            <a:pPr fontAlgn="base"/>
            <a:r>
              <a:rPr lang="en-US" i="0" dirty="0"/>
              <a:t>How does this demonstrate the Savior’s love for us?</a:t>
            </a:r>
          </a:p>
          <a:p>
            <a:pPr fontAlgn="base"/>
            <a:r>
              <a:rPr lang="en-US" i="0" dirty="0"/>
              <a:t>What can we learn from these verses that can reassure us when we may be tempted to feel that the Lord has forgotten us? </a:t>
            </a:r>
            <a:endParaRPr lang="en-US" b="1" i="0" dirty="0"/>
          </a:p>
          <a:p>
            <a:pPr fontAlgn="base"/>
            <a:endParaRPr lang="en-US" i="0" dirty="0"/>
          </a:p>
          <a:p>
            <a:pPr fontAlgn="base"/>
            <a:endParaRPr lang="en-US" dirty="0"/>
          </a:p>
          <a:p>
            <a:endParaRPr lang="en-US" dirty="0"/>
          </a:p>
        </p:txBody>
      </p:sp>
      <p:pic>
        <p:nvPicPr>
          <p:cNvPr id="5" name="Picture Placeholder 4"/>
          <p:cNvPicPr>
            <a:picLocks noGrp="1" noChangeAspect="1"/>
          </p:cNvPicPr>
          <p:nvPr>
            <p:ph type="pic" sz="quarter" idx="10"/>
          </p:nvPr>
        </p:nvPicPr>
        <p:blipFill>
          <a:blip r:embed="rId2"/>
          <a:srcRect l="5246" r="5246"/>
          <a:stretch>
            <a:fillRect/>
          </a:stretch>
        </p:blipFill>
        <p:spPr/>
      </p:pic>
    </p:spTree>
    <p:extLst>
      <p:ext uri="{BB962C8B-B14F-4D97-AF65-F5344CB8AC3E}">
        <p14:creationId xmlns:p14="http://schemas.microsoft.com/office/powerpoint/2010/main" val="18406396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The Savior’s Love</a:t>
            </a:r>
          </a:p>
        </p:txBody>
      </p:sp>
      <p:sp>
        <p:nvSpPr>
          <p:cNvPr id="2" name="Content Placeholder 1"/>
          <p:cNvSpPr>
            <a:spLocks noGrp="1"/>
          </p:cNvSpPr>
          <p:nvPr>
            <p:ph sz="quarter" idx="4"/>
          </p:nvPr>
        </p:nvSpPr>
        <p:spPr/>
        <p:txBody>
          <a:bodyPr/>
          <a:lstStyle/>
          <a:p>
            <a:pPr fontAlgn="base"/>
            <a:r>
              <a:rPr lang="en-US" i="0" dirty="0"/>
              <a:t>In what way have we been graven upon the palms of the Savior’s hands?</a:t>
            </a:r>
          </a:p>
          <a:p>
            <a:pPr fontAlgn="base"/>
            <a:r>
              <a:rPr lang="en-US" i="0" dirty="0"/>
              <a:t>How does this demonstrate the Savior’s love for us?</a:t>
            </a:r>
          </a:p>
          <a:p>
            <a:pPr fontAlgn="base"/>
            <a:r>
              <a:rPr lang="en-US" i="0" dirty="0"/>
              <a:t>What can we learn from these verses that can reassure us when we may be tempted to feel that the Lord has forgotten us? </a:t>
            </a:r>
          </a:p>
          <a:p>
            <a:pPr fontAlgn="base"/>
            <a:r>
              <a:rPr lang="en-US" b="1" i="0" dirty="0"/>
              <a:t>The Lord loves us, and He will never forget us.</a:t>
            </a:r>
          </a:p>
          <a:p>
            <a:pPr fontAlgn="base"/>
            <a:endParaRPr lang="en-US" i="0" dirty="0"/>
          </a:p>
          <a:p>
            <a:pPr fontAlgn="base"/>
            <a:endParaRPr lang="en-US" dirty="0"/>
          </a:p>
          <a:p>
            <a:endParaRPr lang="en-US" dirty="0"/>
          </a:p>
        </p:txBody>
      </p:sp>
      <p:pic>
        <p:nvPicPr>
          <p:cNvPr id="5" name="Picture Placeholder 4"/>
          <p:cNvPicPr>
            <a:picLocks noGrp="1" noChangeAspect="1"/>
          </p:cNvPicPr>
          <p:nvPr>
            <p:ph type="pic" sz="quarter" idx="10"/>
          </p:nvPr>
        </p:nvPicPr>
        <p:blipFill>
          <a:blip r:embed="rId2"/>
          <a:srcRect l="5246" r="5246"/>
          <a:stretch>
            <a:fillRect/>
          </a:stretch>
        </p:blipFill>
        <p:spPr/>
      </p:pic>
    </p:spTree>
    <p:extLst>
      <p:ext uri="{BB962C8B-B14F-4D97-AF65-F5344CB8AC3E}">
        <p14:creationId xmlns:p14="http://schemas.microsoft.com/office/powerpoint/2010/main" val="11285952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Worried, Stressed, or Afraid?</a:t>
            </a:r>
          </a:p>
        </p:txBody>
      </p:sp>
      <p:sp>
        <p:nvSpPr>
          <p:cNvPr id="2" name="Content Placeholder 1"/>
          <p:cNvSpPr>
            <a:spLocks noGrp="1"/>
          </p:cNvSpPr>
          <p:nvPr>
            <p:ph sz="quarter" idx="4"/>
          </p:nvPr>
        </p:nvSpPr>
        <p:spPr/>
        <p:txBody>
          <a:bodyPr/>
          <a:lstStyle/>
          <a:p>
            <a:r>
              <a:rPr lang="en-US" i="0" dirty="0"/>
              <a:t>What are some circumstances that cause you to feel worried, stressed, or afraid? </a:t>
            </a:r>
            <a:br>
              <a:rPr lang="en-US" dirty="0"/>
            </a:br>
            <a:endParaRPr lang="en-US" dirty="0"/>
          </a:p>
        </p:txBody>
      </p:sp>
      <p:pic>
        <p:nvPicPr>
          <p:cNvPr id="5" name="Picture Placeholder 4"/>
          <p:cNvPicPr>
            <a:picLocks noGrp="1" noChangeAspect="1"/>
          </p:cNvPicPr>
          <p:nvPr>
            <p:ph type="pic" sz="quarter" idx="10"/>
          </p:nvPr>
        </p:nvPicPr>
        <p:blipFill>
          <a:blip r:embed="rId2"/>
          <a:srcRect t="5611" b="5611"/>
          <a:stretch>
            <a:fillRect/>
          </a:stretch>
        </p:blipFill>
        <p:spPr/>
      </p:pic>
    </p:spTree>
    <p:extLst>
      <p:ext uri="{BB962C8B-B14F-4D97-AF65-F5344CB8AC3E}">
        <p14:creationId xmlns:p14="http://schemas.microsoft.com/office/powerpoint/2010/main" val="39779715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The Savior’s Love</a:t>
            </a:r>
          </a:p>
        </p:txBody>
      </p:sp>
      <p:sp>
        <p:nvSpPr>
          <p:cNvPr id="2" name="Content Placeholder 1"/>
          <p:cNvSpPr>
            <a:spLocks noGrp="1"/>
          </p:cNvSpPr>
          <p:nvPr>
            <p:ph sz="quarter" idx="4"/>
          </p:nvPr>
        </p:nvSpPr>
        <p:spPr/>
        <p:txBody>
          <a:bodyPr/>
          <a:lstStyle/>
          <a:p>
            <a:pPr fontAlgn="base"/>
            <a:r>
              <a:rPr lang="en-US" i="0" dirty="0"/>
              <a:t>In what way have we been graven upon the palms of the Savior’s hands?</a:t>
            </a:r>
          </a:p>
          <a:p>
            <a:pPr fontAlgn="base"/>
            <a:r>
              <a:rPr lang="en-US" i="0" dirty="0"/>
              <a:t>How does this demonstrate the Savior’s love for us?</a:t>
            </a:r>
          </a:p>
          <a:p>
            <a:pPr fontAlgn="base"/>
            <a:r>
              <a:rPr lang="en-US" i="0" dirty="0"/>
              <a:t>What can we learn from these verses that can reassure us when we may be tempted to feel that the Lord has forgotten us? </a:t>
            </a:r>
          </a:p>
          <a:p>
            <a:pPr fontAlgn="base"/>
            <a:r>
              <a:rPr lang="en-US" b="1" i="0" dirty="0"/>
              <a:t>The Lord loves us, and He will never forget us.</a:t>
            </a:r>
          </a:p>
          <a:p>
            <a:pPr fontAlgn="base"/>
            <a:r>
              <a:rPr lang="en-US" i="0" dirty="0"/>
              <a:t>What experiences have helped you know that the Lord loves you and will never forget you?</a:t>
            </a:r>
          </a:p>
          <a:p>
            <a:pPr fontAlgn="base"/>
            <a:endParaRPr lang="en-US" b="1" i="0" dirty="0"/>
          </a:p>
          <a:p>
            <a:pPr fontAlgn="base"/>
            <a:endParaRPr lang="en-US" i="0" dirty="0"/>
          </a:p>
          <a:p>
            <a:pPr fontAlgn="base"/>
            <a:endParaRPr lang="en-US" dirty="0"/>
          </a:p>
          <a:p>
            <a:endParaRPr lang="en-US" dirty="0"/>
          </a:p>
        </p:txBody>
      </p:sp>
      <p:pic>
        <p:nvPicPr>
          <p:cNvPr id="5" name="Picture Placeholder 4"/>
          <p:cNvPicPr>
            <a:picLocks noGrp="1" noChangeAspect="1"/>
          </p:cNvPicPr>
          <p:nvPr>
            <p:ph type="pic" sz="quarter" idx="10"/>
          </p:nvPr>
        </p:nvPicPr>
        <p:blipFill>
          <a:blip r:embed="rId2"/>
          <a:srcRect l="5246" r="5246"/>
          <a:stretch>
            <a:fillRect/>
          </a:stretch>
        </p:blipFill>
        <p:spPr/>
      </p:pic>
    </p:spTree>
    <p:extLst>
      <p:ext uri="{BB962C8B-B14F-4D97-AF65-F5344CB8AC3E}">
        <p14:creationId xmlns:p14="http://schemas.microsoft.com/office/powerpoint/2010/main" val="17254183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In 1 Nephi 21:17–22:5, Nephi quoted Isaiah, who prophesied that in the latter days the descendants of Israel will be gathered in great numbers. After Nephi had read Isaiah’s prophecies, Nephi’s brethren asked him to explain what the prophecies meant. Nephi taught his brethren that the house of Israel would “be scattered upon all the face of the earth, and also among all nations” (1 Nephi 22:3). The remainder of 1 Nephi 22 explains the gathering of Israel.</a:t>
            </a:r>
          </a:p>
        </p:txBody>
      </p:sp>
      <p:sp>
        <p:nvSpPr>
          <p:cNvPr id="3" name="Title 2"/>
          <p:cNvSpPr>
            <a:spLocks noGrp="1"/>
          </p:cNvSpPr>
          <p:nvPr>
            <p:ph type="title"/>
          </p:nvPr>
        </p:nvSpPr>
        <p:spPr/>
        <p:txBody>
          <a:bodyPr/>
          <a:lstStyle/>
          <a:p>
            <a:r>
              <a:rPr lang="en-US" dirty="0"/>
              <a:t>The Descendants of Israel</a:t>
            </a:r>
          </a:p>
        </p:txBody>
      </p:sp>
    </p:spTree>
    <p:extLst>
      <p:ext uri="{BB962C8B-B14F-4D97-AF65-F5344CB8AC3E}">
        <p14:creationId xmlns:p14="http://schemas.microsoft.com/office/powerpoint/2010/main" val="35949867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Elder Bruce R. McConkie</a:t>
            </a:r>
          </a:p>
        </p:txBody>
      </p:sp>
      <p:sp>
        <p:nvSpPr>
          <p:cNvPr id="3" name="Content Placeholder 2"/>
          <p:cNvSpPr>
            <a:spLocks noGrp="1"/>
          </p:cNvSpPr>
          <p:nvPr>
            <p:ph sz="quarter" idx="4"/>
          </p:nvPr>
        </p:nvSpPr>
        <p:spPr/>
        <p:txBody>
          <a:bodyPr/>
          <a:lstStyle/>
          <a:p>
            <a:pPr marL="0" indent="0">
              <a:buNone/>
            </a:pPr>
            <a:r>
              <a:rPr lang="en-US" dirty="0"/>
              <a:t>“The gathering of Israel consists in believing and accepting and living in harmony with all that the Lord once offered his ancient chosen people. … It consists of believing the gospel, joining the Church, and coming into the kingdom. … It may also consist of assembling to an appointed place or land of worship” (Bruce R. McConkie, </a:t>
            </a:r>
            <a:r>
              <a:rPr lang="en-US" i="0" dirty="0"/>
              <a:t>A New Witness for the Articles of Faith</a:t>
            </a:r>
            <a:r>
              <a:rPr lang="en-US" dirty="0"/>
              <a:t> [1985], 515).</a:t>
            </a:r>
          </a:p>
        </p:txBody>
      </p:sp>
      <p:pic>
        <p:nvPicPr>
          <p:cNvPr id="5" name="Picture Placeholder 4"/>
          <p:cNvPicPr>
            <a:picLocks noGrp="1" noChangeAspect="1"/>
          </p:cNvPicPr>
          <p:nvPr>
            <p:ph type="pic" sz="quarter" idx="10"/>
          </p:nvPr>
        </p:nvPicPr>
        <p:blipFill>
          <a:blip r:embed="rId2"/>
          <a:srcRect t="80" b="80"/>
          <a:stretch>
            <a:fillRect/>
          </a:stretch>
        </p:blipFill>
        <p:spPr/>
      </p:pic>
    </p:spTree>
    <p:extLst>
      <p:ext uri="{BB962C8B-B14F-4D97-AF65-F5344CB8AC3E}">
        <p14:creationId xmlns:p14="http://schemas.microsoft.com/office/powerpoint/2010/main" val="16137539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Read 1 Nephi 22:8–11, looking for what Nephi said the Lord would do to gather Israel in the latter days.</a:t>
            </a:r>
          </a:p>
          <a:p>
            <a:endParaRPr lang="en-US" dirty="0"/>
          </a:p>
        </p:txBody>
      </p:sp>
      <p:sp>
        <p:nvSpPr>
          <p:cNvPr id="3" name="Title 2"/>
          <p:cNvSpPr>
            <a:spLocks noGrp="1"/>
          </p:cNvSpPr>
          <p:nvPr>
            <p:ph type="title"/>
          </p:nvPr>
        </p:nvSpPr>
        <p:spPr/>
        <p:txBody>
          <a:bodyPr/>
          <a:lstStyle/>
          <a:p>
            <a:r>
              <a:rPr lang="en-US" dirty="0"/>
              <a:t>The Gathering of Israel</a:t>
            </a:r>
          </a:p>
        </p:txBody>
      </p:sp>
    </p:spTree>
    <p:extLst>
      <p:ext uri="{BB962C8B-B14F-4D97-AF65-F5344CB8AC3E}">
        <p14:creationId xmlns:p14="http://schemas.microsoft.com/office/powerpoint/2010/main" val="25166163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Read 1 Nephi 22:8–11, looking for what Nephi said the Lord would do to gather Israel in the latter days.</a:t>
            </a:r>
          </a:p>
          <a:p>
            <a:r>
              <a:rPr lang="en-US" dirty="0"/>
              <a:t>What is the “marvelous work” mentioned in 1 Nephi 22:8?</a:t>
            </a:r>
          </a:p>
          <a:p>
            <a:endParaRPr lang="en-US" dirty="0"/>
          </a:p>
        </p:txBody>
      </p:sp>
      <p:sp>
        <p:nvSpPr>
          <p:cNvPr id="3" name="Title 2"/>
          <p:cNvSpPr>
            <a:spLocks noGrp="1"/>
          </p:cNvSpPr>
          <p:nvPr>
            <p:ph type="title"/>
          </p:nvPr>
        </p:nvSpPr>
        <p:spPr/>
        <p:txBody>
          <a:bodyPr/>
          <a:lstStyle/>
          <a:p>
            <a:r>
              <a:rPr lang="en-US" dirty="0"/>
              <a:t>The Gathering of Israel</a:t>
            </a:r>
          </a:p>
        </p:txBody>
      </p:sp>
    </p:spTree>
    <p:extLst>
      <p:ext uri="{BB962C8B-B14F-4D97-AF65-F5344CB8AC3E}">
        <p14:creationId xmlns:p14="http://schemas.microsoft.com/office/powerpoint/2010/main" val="8059082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Read 1 Nephi 22:8–11, looking for what Nephi said the Lord would do to gather Israel in the latter days.</a:t>
            </a:r>
          </a:p>
          <a:p>
            <a:r>
              <a:rPr lang="en-US" dirty="0"/>
              <a:t>What is the “marvelous work” mentioned in 1 Nephi 22:8?</a:t>
            </a:r>
          </a:p>
          <a:p>
            <a:r>
              <a:rPr lang="en-US" dirty="0"/>
              <a:t>The marvelous work Nephi spoke of is the Restoration of </a:t>
            </a:r>
            <a:r>
              <a:rPr lang="en-US"/>
              <a:t>the gospel, </a:t>
            </a:r>
            <a:r>
              <a:rPr lang="en-US" dirty="0"/>
              <a:t>and when the scriptures mention the Lord “[making] bare his arm,” they refer to the Lord showing His power through the Restoration of the gospel.</a:t>
            </a:r>
          </a:p>
        </p:txBody>
      </p:sp>
      <p:sp>
        <p:nvSpPr>
          <p:cNvPr id="3" name="Title 2"/>
          <p:cNvSpPr>
            <a:spLocks noGrp="1"/>
          </p:cNvSpPr>
          <p:nvPr>
            <p:ph type="title"/>
          </p:nvPr>
        </p:nvSpPr>
        <p:spPr/>
        <p:txBody>
          <a:bodyPr/>
          <a:lstStyle/>
          <a:p>
            <a:r>
              <a:rPr lang="en-US" dirty="0"/>
              <a:t>The Gathering of Israel</a:t>
            </a:r>
          </a:p>
        </p:txBody>
      </p:sp>
    </p:spTree>
    <p:extLst>
      <p:ext uri="{BB962C8B-B14F-4D97-AF65-F5344CB8AC3E}">
        <p14:creationId xmlns:p14="http://schemas.microsoft.com/office/powerpoint/2010/main" val="36180430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According to 1 Nephi 22:9–10, who will be able to be blessed because of the Restoration of the gospel? The phrase “all the kindreds of the earth” (verse 9) refers to all of God’s children everywhere.</a:t>
            </a:r>
          </a:p>
          <a:p>
            <a:endParaRPr lang="en-US" dirty="0"/>
          </a:p>
        </p:txBody>
      </p:sp>
      <p:sp>
        <p:nvSpPr>
          <p:cNvPr id="3" name="Title 2"/>
          <p:cNvSpPr>
            <a:spLocks noGrp="1"/>
          </p:cNvSpPr>
          <p:nvPr>
            <p:ph type="title"/>
          </p:nvPr>
        </p:nvSpPr>
        <p:spPr/>
        <p:txBody>
          <a:bodyPr/>
          <a:lstStyle/>
          <a:p>
            <a:r>
              <a:rPr lang="en-US" dirty="0"/>
              <a:t>The Restoration of the Gospel</a:t>
            </a:r>
          </a:p>
        </p:txBody>
      </p:sp>
    </p:spTree>
    <p:extLst>
      <p:ext uri="{BB962C8B-B14F-4D97-AF65-F5344CB8AC3E}">
        <p14:creationId xmlns:p14="http://schemas.microsoft.com/office/powerpoint/2010/main" val="30551169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According to 1 Nephi 22:9–10, who will be able to be blessed because of the Restoration of the gospel? The phrase “all the </a:t>
            </a:r>
            <a:r>
              <a:rPr lang="en-US" dirty="0" err="1"/>
              <a:t>kindreds</a:t>
            </a:r>
            <a:r>
              <a:rPr lang="en-US" dirty="0"/>
              <a:t> of the earth” (verse 9) refers to all of God’s children everywhere.</a:t>
            </a:r>
          </a:p>
          <a:p>
            <a:r>
              <a:rPr lang="en-US" b="1" dirty="0"/>
              <a:t>Through the Restoration of the gospel, all of God’s children everywhere may be blessed.</a:t>
            </a:r>
          </a:p>
          <a:p>
            <a:endParaRPr lang="en-US" dirty="0"/>
          </a:p>
        </p:txBody>
      </p:sp>
      <p:sp>
        <p:nvSpPr>
          <p:cNvPr id="3" name="Title 2"/>
          <p:cNvSpPr>
            <a:spLocks noGrp="1"/>
          </p:cNvSpPr>
          <p:nvPr>
            <p:ph type="title"/>
          </p:nvPr>
        </p:nvSpPr>
        <p:spPr/>
        <p:txBody>
          <a:bodyPr/>
          <a:lstStyle/>
          <a:p>
            <a:r>
              <a:rPr lang="en-US" dirty="0"/>
              <a:t>The Restoration of the Gospel</a:t>
            </a:r>
          </a:p>
        </p:txBody>
      </p:sp>
    </p:spTree>
    <p:extLst>
      <p:ext uri="{BB962C8B-B14F-4D97-AF65-F5344CB8AC3E}">
        <p14:creationId xmlns:p14="http://schemas.microsoft.com/office/powerpoint/2010/main" val="21149116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According to 1 Nephi 22:9–10, who will be able to be blessed because of the Restoration of the gospel? The phrase “all the </a:t>
            </a:r>
            <a:r>
              <a:rPr lang="en-US" dirty="0" err="1"/>
              <a:t>kindreds</a:t>
            </a:r>
            <a:r>
              <a:rPr lang="en-US" dirty="0"/>
              <a:t> of the earth” (verse 9) refers to all of God’s children everywhere.</a:t>
            </a:r>
          </a:p>
          <a:p>
            <a:r>
              <a:rPr lang="en-US" b="1" dirty="0"/>
              <a:t>Through the Restoration of the gospel, all of God’s children everywhere may be blessed.</a:t>
            </a:r>
          </a:p>
          <a:p>
            <a:r>
              <a:rPr lang="en-US" dirty="0"/>
              <a:t>In 1 Nephi 22:11, what does Nephi say the Lord will bring unto the house of Israel in the last days?</a:t>
            </a:r>
          </a:p>
          <a:p>
            <a:endParaRPr lang="en-US" dirty="0"/>
          </a:p>
        </p:txBody>
      </p:sp>
      <p:sp>
        <p:nvSpPr>
          <p:cNvPr id="3" name="Title 2"/>
          <p:cNvSpPr>
            <a:spLocks noGrp="1"/>
          </p:cNvSpPr>
          <p:nvPr>
            <p:ph type="title"/>
          </p:nvPr>
        </p:nvSpPr>
        <p:spPr/>
        <p:txBody>
          <a:bodyPr/>
          <a:lstStyle/>
          <a:p>
            <a:r>
              <a:rPr lang="en-US" dirty="0"/>
              <a:t>The Restoration of the Gospel</a:t>
            </a:r>
          </a:p>
        </p:txBody>
      </p:sp>
    </p:spTree>
    <p:extLst>
      <p:ext uri="{BB962C8B-B14F-4D97-AF65-F5344CB8AC3E}">
        <p14:creationId xmlns:p14="http://schemas.microsoft.com/office/powerpoint/2010/main" val="232274966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Read 1 Nephi 22:12, looking for the effect that the Lord’s covenants and gospel will have on the house of Israel.</a:t>
            </a:r>
          </a:p>
          <a:p>
            <a:endParaRPr lang="en-US" dirty="0"/>
          </a:p>
        </p:txBody>
      </p:sp>
      <p:sp>
        <p:nvSpPr>
          <p:cNvPr id="3" name="Title 2"/>
          <p:cNvSpPr>
            <a:spLocks noGrp="1"/>
          </p:cNvSpPr>
          <p:nvPr>
            <p:ph type="title"/>
          </p:nvPr>
        </p:nvSpPr>
        <p:spPr/>
        <p:txBody>
          <a:bodyPr/>
          <a:lstStyle/>
          <a:p>
            <a:r>
              <a:rPr lang="en-US" dirty="0"/>
              <a:t>The House of Israel</a:t>
            </a:r>
          </a:p>
        </p:txBody>
      </p:sp>
    </p:spTree>
    <p:extLst>
      <p:ext uri="{BB962C8B-B14F-4D97-AF65-F5344CB8AC3E}">
        <p14:creationId xmlns:p14="http://schemas.microsoft.com/office/powerpoint/2010/main" val="40417877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Worried, Stressed, or Afraid?</a:t>
            </a:r>
          </a:p>
        </p:txBody>
      </p:sp>
      <p:sp>
        <p:nvSpPr>
          <p:cNvPr id="2" name="Content Placeholder 1"/>
          <p:cNvSpPr>
            <a:spLocks noGrp="1"/>
          </p:cNvSpPr>
          <p:nvPr>
            <p:ph sz="quarter" idx="4"/>
          </p:nvPr>
        </p:nvSpPr>
        <p:spPr/>
        <p:txBody>
          <a:bodyPr/>
          <a:lstStyle/>
          <a:p>
            <a:r>
              <a:rPr lang="en-US" i="0" dirty="0"/>
              <a:t>What are some circumstances that cause you to feel worried, stressed, or afraid? </a:t>
            </a:r>
          </a:p>
          <a:p>
            <a:r>
              <a:rPr lang="en-US" i="0" dirty="0"/>
              <a:t>Do you think it is possible to have peace even if you are experiencing difficulties in your life? Why or why not?</a:t>
            </a:r>
            <a:br>
              <a:rPr lang="en-US" dirty="0"/>
            </a:br>
            <a:endParaRPr lang="en-US" dirty="0"/>
          </a:p>
        </p:txBody>
      </p:sp>
      <p:pic>
        <p:nvPicPr>
          <p:cNvPr id="5" name="Picture Placeholder 4"/>
          <p:cNvPicPr>
            <a:picLocks noGrp="1" noChangeAspect="1"/>
          </p:cNvPicPr>
          <p:nvPr>
            <p:ph type="pic" sz="quarter" idx="10"/>
          </p:nvPr>
        </p:nvPicPr>
        <p:blipFill>
          <a:blip r:embed="rId2"/>
          <a:srcRect t="5611" b="5611"/>
          <a:stretch>
            <a:fillRect/>
          </a:stretch>
        </p:blipFill>
        <p:spPr/>
      </p:pic>
    </p:spTree>
    <p:extLst>
      <p:ext uri="{BB962C8B-B14F-4D97-AF65-F5344CB8AC3E}">
        <p14:creationId xmlns:p14="http://schemas.microsoft.com/office/powerpoint/2010/main" val="56782095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Read 1 Nephi 22:12, looking for the effect that the Lord’s covenants and gospel will have on the house of Israel.</a:t>
            </a:r>
          </a:p>
          <a:p>
            <a:r>
              <a:rPr lang="en-US" dirty="0"/>
              <a:t>According to verse 12, what will scattered Israel experience and come to know?</a:t>
            </a:r>
          </a:p>
          <a:p>
            <a:endParaRPr lang="en-US" dirty="0"/>
          </a:p>
        </p:txBody>
      </p:sp>
      <p:sp>
        <p:nvSpPr>
          <p:cNvPr id="3" name="Title 2"/>
          <p:cNvSpPr>
            <a:spLocks noGrp="1"/>
          </p:cNvSpPr>
          <p:nvPr>
            <p:ph type="title"/>
          </p:nvPr>
        </p:nvSpPr>
        <p:spPr/>
        <p:txBody>
          <a:bodyPr/>
          <a:lstStyle/>
          <a:p>
            <a:r>
              <a:rPr lang="en-US" dirty="0"/>
              <a:t>The House of Israel</a:t>
            </a:r>
          </a:p>
        </p:txBody>
      </p:sp>
    </p:spTree>
    <p:extLst>
      <p:ext uri="{BB962C8B-B14F-4D97-AF65-F5344CB8AC3E}">
        <p14:creationId xmlns:p14="http://schemas.microsoft.com/office/powerpoint/2010/main" val="391409497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a:t>Scattered Israel will be gathered and will come to know that Jesus Christ is their Savior.</a:t>
            </a:r>
          </a:p>
        </p:txBody>
      </p:sp>
      <p:sp>
        <p:nvSpPr>
          <p:cNvPr id="3" name="Title 2"/>
          <p:cNvSpPr>
            <a:spLocks noGrp="1"/>
          </p:cNvSpPr>
          <p:nvPr>
            <p:ph type="title"/>
          </p:nvPr>
        </p:nvSpPr>
        <p:spPr/>
        <p:txBody>
          <a:bodyPr/>
          <a:lstStyle/>
          <a:p>
            <a:r>
              <a:rPr lang="en-US" dirty="0"/>
              <a:t>Scattered Israel</a:t>
            </a:r>
          </a:p>
        </p:txBody>
      </p:sp>
    </p:spTree>
    <p:extLst>
      <p:ext uri="{BB962C8B-B14F-4D97-AF65-F5344CB8AC3E}">
        <p14:creationId xmlns:p14="http://schemas.microsoft.com/office/powerpoint/2010/main" val="209912989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a:t>Scattered Israel will be gathered and will come to know that Jesus Christ is their Savior.</a:t>
            </a:r>
          </a:p>
          <a:p>
            <a:r>
              <a:rPr lang="en-US" dirty="0"/>
              <a:t>In what ways are the prophecies Nephi recorded in 1 Nephi 22:9–12 being fulfilled today?</a:t>
            </a:r>
          </a:p>
          <a:p>
            <a:endParaRPr lang="en-US" dirty="0"/>
          </a:p>
        </p:txBody>
      </p:sp>
      <p:sp>
        <p:nvSpPr>
          <p:cNvPr id="3" name="Title 2"/>
          <p:cNvSpPr>
            <a:spLocks noGrp="1"/>
          </p:cNvSpPr>
          <p:nvPr>
            <p:ph type="title"/>
          </p:nvPr>
        </p:nvSpPr>
        <p:spPr/>
        <p:txBody>
          <a:bodyPr/>
          <a:lstStyle/>
          <a:p>
            <a:r>
              <a:rPr lang="en-US" dirty="0"/>
              <a:t>Scattered Israel</a:t>
            </a:r>
          </a:p>
        </p:txBody>
      </p:sp>
    </p:spTree>
    <p:extLst>
      <p:ext uri="{BB962C8B-B14F-4D97-AF65-F5344CB8AC3E}">
        <p14:creationId xmlns:p14="http://schemas.microsoft.com/office/powerpoint/2010/main" val="56212743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a:t>Scattered Israel will be gathered and will come to know that Jesus Christ is their Savior.</a:t>
            </a:r>
          </a:p>
          <a:p>
            <a:r>
              <a:rPr lang="en-US" dirty="0"/>
              <a:t>In what ways are the prophecies Nephi recorded in 1 Nephi 22:9–12 being fulfilled today?</a:t>
            </a:r>
          </a:p>
          <a:p>
            <a:r>
              <a:rPr lang="en-US" dirty="0"/>
              <a:t>As we share the gospel with others, we can help them come to know that Jesus Christ is their Savior, be baptized, and receive the gift of the Holy Ghost, thereby being gathered spiritually into the Lord’s Church.</a:t>
            </a:r>
          </a:p>
        </p:txBody>
      </p:sp>
      <p:sp>
        <p:nvSpPr>
          <p:cNvPr id="3" name="Title 2"/>
          <p:cNvSpPr>
            <a:spLocks noGrp="1"/>
          </p:cNvSpPr>
          <p:nvPr>
            <p:ph type="title"/>
          </p:nvPr>
        </p:nvSpPr>
        <p:spPr/>
        <p:txBody>
          <a:bodyPr/>
          <a:lstStyle/>
          <a:p>
            <a:r>
              <a:rPr lang="en-US" dirty="0"/>
              <a:t>Scattered Israel</a:t>
            </a:r>
          </a:p>
        </p:txBody>
      </p:sp>
    </p:spTree>
    <p:extLst>
      <p:ext uri="{BB962C8B-B14F-4D97-AF65-F5344CB8AC3E}">
        <p14:creationId xmlns:p14="http://schemas.microsoft.com/office/powerpoint/2010/main" val="231014035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As recorded in 1 Nephi 22:13–31, Nephi continued to write about the prophecies of Isaiah. He explained that in the latter days God would preserve the righteous and destroy the wicked. Nephi concluded by promising that all who repent will dwell safely with the Savior.  </a:t>
            </a:r>
          </a:p>
        </p:txBody>
      </p:sp>
      <p:sp>
        <p:nvSpPr>
          <p:cNvPr id="3" name="Title 2"/>
          <p:cNvSpPr>
            <a:spLocks noGrp="1"/>
          </p:cNvSpPr>
          <p:nvPr>
            <p:ph type="title"/>
          </p:nvPr>
        </p:nvSpPr>
        <p:spPr/>
        <p:txBody>
          <a:bodyPr/>
          <a:lstStyle/>
          <a:p>
            <a:r>
              <a:rPr lang="en-US" dirty="0"/>
              <a:t>1 Nephi 22:13–31</a:t>
            </a:r>
          </a:p>
        </p:txBody>
      </p:sp>
    </p:spTree>
    <p:extLst>
      <p:ext uri="{BB962C8B-B14F-4D97-AF65-F5344CB8AC3E}">
        <p14:creationId xmlns:p14="http://schemas.microsoft.com/office/powerpoint/2010/main" val="409806336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40950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Worried, Stressed, or Afraid?</a:t>
            </a:r>
          </a:p>
        </p:txBody>
      </p:sp>
      <p:sp>
        <p:nvSpPr>
          <p:cNvPr id="2" name="Content Placeholder 1"/>
          <p:cNvSpPr>
            <a:spLocks noGrp="1"/>
          </p:cNvSpPr>
          <p:nvPr>
            <p:ph sz="quarter" idx="4"/>
          </p:nvPr>
        </p:nvSpPr>
        <p:spPr/>
        <p:txBody>
          <a:bodyPr/>
          <a:lstStyle/>
          <a:p>
            <a:r>
              <a:rPr lang="en-US" i="0" dirty="0"/>
              <a:t>What are some circumstances that cause you to feel worried, stressed, or afraid</a:t>
            </a:r>
            <a:r>
              <a:rPr lang="en-US" i="0"/>
              <a:t>? </a:t>
            </a:r>
          </a:p>
          <a:p>
            <a:r>
              <a:rPr lang="en-US" i="0"/>
              <a:t>Do </a:t>
            </a:r>
            <a:r>
              <a:rPr lang="en-US" i="0" dirty="0"/>
              <a:t>you think it is possible to have peace even if you are experiencing difficulties in your life? Why or why not?</a:t>
            </a:r>
          </a:p>
          <a:p>
            <a:r>
              <a:rPr lang="en-US" i="0" dirty="0"/>
              <a:t>As you study 1 Nephi 20 today, look for a principle that can help you have greater peace in your lives, even during difficult times.</a:t>
            </a:r>
            <a:br>
              <a:rPr lang="en-US" dirty="0"/>
            </a:br>
            <a:endParaRPr lang="en-US" dirty="0"/>
          </a:p>
        </p:txBody>
      </p:sp>
      <p:pic>
        <p:nvPicPr>
          <p:cNvPr id="5" name="Picture Placeholder 4"/>
          <p:cNvPicPr>
            <a:picLocks noGrp="1" noChangeAspect="1"/>
          </p:cNvPicPr>
          <p:nvPr>
            <p:ph type="pic" sz="quarter" idx="10"/>
          </p:nvPr>
        </p:nvPicPr>
        <p:blipFill>
          <a:blip r:embed="rId2"/>
          <a:srcRect t="5611" b="5611"/>
          <a:stretch>
            <a:fillRect/>
          </a:stretch>
        </p:blipFill>
        <p:spPr/>
      </p:pic>
    </p:spTree>
    <p:extLst>
      <p:ext uri="{BB962C8B-B14F-4D97-AF65-F5344CB8AC3E}">
        <p14:creationId xmlns:p14="http://schemas.microsoft.com/office/powerpoint/2010/main" val="20970142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1 Nephi 20 contains the writings of Isaiah, which Nephi quoted to persuade his people to believe in their Redeemer and to help them have hope (see 1 Nephi 19:23–24). The chapter begins with the Lord’s words addressed to Israelites who had rebelled against the Lord and broken their covenants.</a:t>
            </a:r>
          </a:p>
          <a:p>
            <a:endParaRPr lang="en-US" dirty="0"/>
          </a:p>
        </p:txBody>
      </p:sp>
      <p:sp>
        <p:nvSpPr>
          <p:cNvPr id="3" name="Title 2"/>
          <p:cNvSpPr>
            <a:spLocks noGrp="1"/>
          </p:cNvSpPr>
          <p:nvPr>
            <p:ph type="title"/>
          </p:nvPr>
        </p:nvSpPr>
        <p:spPr/>
        <p:txBody>
          <a:bodyPr/>
          <a:lstStyle/>
          <a:p>
            <a:r>
              <a:rPr lang="en-US" dirty="0"/>
              <a:t>The Writings of Isaiah</a:t>
            </a:r>
          </a:p>
        </p:txBody>
      </p:sp>
    </p:spTree>
    <p:extLst>
      <p:ext uri="{BB962C8B-B14F-4D97-AF65-F5344CB8AC3E}">
        <p14:creationId xmlns:p14="http://schemas.microsoft.com/office/powerpoint/2010/main" val="27055864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Read 1 Nephi 20:1–5, 8, looking for words and phrases that show how the house of Israel had rebelled against the Lord. </a:t>
            </a:r>
          </a:p>
        </p:txBody>
      </p:sp>
      <p:sp>
        <p:nvSpPr>
          <p:cNvPr id="3" name="Title 2"/>
          <p:cNvSpPr>
            <a:spLocks noGrp="1"/>
          </p:cNvSpPr>
          <p:nvPr>
            <p:ph type="title"/>
          </p:nvPr>
        </p:nvSpPr>
        <p:spPr/>
        <p:txBody>
          <a:bodyPr/>
          <a:lstStyle/>
          <a:p>
            <a:r>
              <a:rPr lang="en-US" dirty="0"/>
              <a:t>The House of Israel</a:t>
            </a:r>
          </a:p>
        </p:txBody>
      </p:sp>
    </p:spTree>
    <p:extLst>
      <p:ext uri="{BB962C8B-B14F-4D97-AF65-F5344CB8AC3E}">
        <p14:creationId xmlns:p14="http://schemas.microsoft.com/office/powerpoint/2010/main" val="22768145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Read 1 Nephi 20:1–5, 8, looking for words and phrases that show how the house of Israel had rebelled against the Lord. </a:t>
            </a:r>
          </a:p>
          <a:p>
            <a:r>
              <a:rPr lang="en-US" dirty="0"/>
              <a:t>A </a:t>
            </a:r>
            <a:r>
              <a:rPr lang="en-US" i="1" dirty="0"/>
              <a:t>sinew </a:t>
            </a:r>
            <a:r>
              <a:rPr lang="en-US" dirty="0"/>
              <a:t>(verse 4) is a tissue that connects bone to muscle. The phrase “thy neck is an iron sinew” indicates that many people in the house of Israel were filled with pride. Just as iron does not bend, a prideful person will not bow his or her neck in humility.</a:t>
            </a:r>
          </a:p>
        </p:txBody>
      </p:sp>
      <p:sp>
        <p:nvSpPr>
          <p:cNvPr id="3" name="Title 2"/>
          <p:cNvSpPr>
            <a:spLocks noGrp="1"/>
          </p:cNvSpPr>
          <p:nvPr>
            <p:ph type="title"/>
          </p:nvPr>
        </p:nvSpPr>
        <p:spPr/>
        <p:txBody>
          <a:bodyPr/>
          <a:lstStyle/>
          <a:p>
            <a:r>
              <a:rPr lang="en-US" dirty="0"/>
              <a:t>The House of Israel</a:t>
            </a:r>
          </a:p>
        </p:txBody>
      </p:sp>
    </p:spTree>
    <p:extLst>
      <p:ext uri="{BB962C8B-B14F-4D97-AF65-F5344CB8AC3E}">
        <p14:creationId xmlns:p14="http://schemas.microsoft.com/office/powerpoint/2010/main" val="10345619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In 1 Nephi 20:9–17, the Lord told the people that despite their wickedness, He would not abandon them.</a:t>
            </a:r>
          </a:p>
          <a:p>
            <a:endParaRPr lang="en-US" dirty="0"/>
          </a:p>
        </p:txBody>
      </p:sp>
      <p:sp>
        <p:nvSpPr>
          <p:cNvPr id="3" name="Title 2"/>
          <p:cNvSpPr>
            <a:spLocks noGrp="1"/>
          </p:cNvSpPr>
          <p:nvPr>
            <p:ph type="title"/>
          </p:nvPr>
        </p:nvSpPr>
        <p:spPr/>
        <p:txBody>
          <a:bodyPr/>
          <a:lstStyle/>
          <a:p>
            <a:r>
              <a:rPr lang="en-US" dirty="0"/>
              <a:t>The House of Israel</a:t>
            </a:r>
          </a:p>
        </p:txBody>
      </p:sp>
    </p:spTree>
    <p:extLst>
      <p:ext uri="{BB962C8B-B14F-4D97-AF65-F5344CB8AC3E}">
        <p14:creationId xmlns:p14="http://schemas.microsoft.com/office/powerpoint/2010/main" val="711519208"/>
      </p:ext>
    </p:extLst>
  </p:cSld>
  <p:clrMapOvr>
    <a:masterClrMapping/>
  </p:clrMapOvr>
</p:sld>
</file>

<file path=ppt/theme/theme1.xml><?xml version="1.0" encoding="utf-8"?>
<a:theme xmlns:a="http://schemas.openxmlformats.org/drawingml/2006/main" name="Old Testame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w="12700">
          <a:solidFill>
            <a:schemeClr val="bg1">
              <a:lumMod val="85000"/>
            </a:schemeClr>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ld Testame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w="12700">
          <a:solidFill>
            <a:schemeClr val="bg1">
              <a:lumMod val="85000"/>
            </a:schemeClr>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Old Testame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w="12700">
          <a:solidFill>
            <a:schemeClr val="bg1">
              <a:lumMod val="85000"/>
            </a:schemeClr>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3_Old Testame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w="12700">
          <a:solidFill>
            <a:schemeClr val="bg1">
              <a:lumMod val="85000"/>
            </a:schemeClr>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4_Old Testame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w="12700">
          <a:solidFill>
            <a:schemeClr val="bg1">
              <a:lumMod val="85000"/>
            </a:schemeClr>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162E53161F90B498140BA4BCC7CD2A2" ma:contentTypeVersion="4" ma:contentTypeDescription="Create a new document." ma:contentTypeScope="" ma:versionID="5514aae59e1df552f535bcd2770d0b98">
  <xsd:schema xmlns:xsd="http://www.w3.org/2001/XMLSchema" xmlns:xs="http://www.w3.org/2001/XMLSchema" xmlns:p="http://schemas.microsoft.com/office/2006/metadata/properties" xmlns:ns2="b764eb9d-49e1-4eb4-965b-0d99005b74c0" xmlns:ns3="a51ac170-4e69-43ea-bbd4-5a9e3eb386dc" targetNamespace="http://schemas.microsoft.com/office/2006/metadata/properties" ma:root="true" ma:fieldsID="18282172e0edafd8760d3310f0e8cfee" ns2:_="" ns3:_="">
    <xsd:import namespace="b764eb9d-49e1-4eb4-965b-0d99005b74c0"/>
    <xsd:import namespace="a51ac170-4e69-43ea-bbd4-5a9e3eb386dc"/>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764eb9d-49e1-4eb4-965b-0d99005b74c0"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51ac170-4e69-43ea-bbd4-5a9e3eb386dc"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E020972-F224-44FB-B3BF-F1DC563C65C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764eb9d-49e1-4eb4-965b-0d99005b74c0"/>
    <ds:schemaRef ds:uri="a51ac170-4e69-43ea-bbd4-5a9e3eb386d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E4B3B69-89E0-494B-A440-4E0E8805885F}">
  <ds:schemaRefs>
    <ds:schemaRef ds:uri="http://schemas.microsoft.com/office/2006/metadata/properties"/>
    <ds:schemaRef ds:uri="http://purl.org/dc/elements/1.1/"/>
    <ds:schemaRef ds:uri="b764eb9d-49e1-4eb4-965b-0d99005b74c0"/>
    <ds:schemaRef ds:uri="a51ac170-4e69-43ea-bbd4-5a9e3eb386dc"/>
    <ds:schemaRef ds:uri="http://schemas.microsoft.com/office/2006/documentManagement/types"/>
    <ds:schemaRef ds:uri="http://schemas.microsoft.com/office/infopath/2007/PartnerControls"/>
    <ds:schemaRef ds:uri="http://schemas.openxmlformats.org/package/2006/metadata/core-properties"/>
    <ds:schemaRef ds:uri="http://www.w3.org/XML/1998/namespace"/>
    <ds:schemaRef ds:uri="http://purl.org/dc/dcmitype/"/>
    <ds:schemaRef ds:uri="http://purl.org/dc/terms/"/>
  </ds:schemaRefs>
</ds:datastoreItem>
</file>

<file path=customXml/itemProps3.xml><?xml version="1.0" encoding="utf-8"?>
<ds:datastoreItem xmlns:ds="http://schemas.openxmlformats.org/officeDocument/2006/customXml" ds:itemID="{55A6F03C-7CAF-4347-A7C2-BB0E4244A0A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3199</TotalTime>
  <Words>1832</Words>
  <Application>Microsoft Office PowerPoint</Application>
  <PresentationFormat>On-screen Show (4:3)</PresentationFormat>
  <Paragraphs>135</Paragraphs>
  <Slides>45</Slides>
  <Notes>0</Notes>
  <HiddenSlides>0</HiddenSlides>
  <MMClips>0</MMClips>
  <ScaleCrop>false</ScaleCrop>
  <HeadingPairs>
    <vt:vector size="6" baseType="variant">
      <vt:variant>
        <vt:lpstr>Fonts Used</vt:lpstr>
      </vt:variant>
      <vt:variant>
        <vt:i4>4</vt:i4>
      </vt:variant>
      <vt:variant>
        <vt:lpstr>Theme</vt:lpstr>
      </vt:variant>
      <vt:variant>
        <vt:i4>5</vt:i4>
      </vt:variant>
      <vt:variant>
        <vt:lpstr>Slide Titles</vt:lpstr>
      </vt:variant>
      <vt:variant>
        <vt:i4>45</vt:i4>
      </vt:variant>
    </vt:vector>
  </HeadingPairs>
  <TitlesOfParts>
    <vt:vector size="54" baseType="lpstr">
      <vt:lpstr>Arial</vt:lpstr>
      <vt:lpstr>Calibri</vt:lpstr>
      <vt:lpstr>Helam Slab ldsLat Light</vt:lpstr>
      <vt:lpstr>Open Sans</vt:lpstr>
      <vt:lpstr>Old Testament</vt:lpstr>
      <vt:lpstr>1_Old Testament</vt:lpstr>
      <vt:lpstr>2_Old Testament</vt:lpstr>
      <vt:lpstr>3_Old Testament</vt:lpstr>
      <vt:lpstr>4_Old Testament</vt:lpstr>
      <vt:lpstr>1 Nephi 20–22</vt:lpstr>
      <vt:lpstr>Devotional</vt:lpstr>
      <vt:lpstr>Worried, Stressed, or Afraid?</vt:lpstr>
      <vt:lpstr>Worried, Stressed, or Afraid?</vt:lpstr>
      <vt:lpstr>Worried, Stressed, or Afraid?</vt:lpstr>
      <vt:lpstr>The Writings of Isaiah</vt:lpstr>
      <vt:lpstr>The House of Israel</vt:lpstr>
      <vt:lpstr>The House of Israel</vt:lpstr>
      <vt:lpstr>The House of Israel</vt:lpstr>
      <vt:lpstr>The House of Israel</vt:lpstr>
      <vt:lpstr>The House of Israel</vt:lpstr>
      <vt:lpstr>Obedience Brings Peace</vt:lpstr>
      <vt:lpstr>Obedience Brings Peace</vt:lpstr>
      <vt:lpstr>Peace</vt:lpstr>
      <vt:lpstr>Peace</vt:lpstr>
      <vt:lpstr>Peace</vt:lpstr>
      <vt:lpstr>Peace</vt:lpstr>
      <vt:lpstr>Forgotten</vt:lpstr>
      <vt:lpstr>Forgotten</vt:lpstr>
      <vt:lpstr>Chosen to Serve the Lord</vt:lpstr>
      <vt:lpstr>The Israelites</vt:lpstr>
      <vt:lpstr>The Israelites</vt:lpstr>
      <vt:lpstr>He Never Forgets</vt:lpstr>
      <vt:lpstr>He Never Forgets</vt:lpstr>
      <vt:lpstr>He Never Forgets</vt:lpstr>
      <vt:lpstr>The Savior’s Love</vt:lpstr>
      <vt:lpstr>The Savior’s Love</vt:lpstr>
      <vt:lpstr>The Savior’s Love</vt:lpstr>
      <vt:lpstr>The Savior’s Love</vt:lpstr>
      <vt:lpstr>The Savior’s Love</vt:lpstr>
      <vt:lpstr>The Descendants of Israel</vt:lpstr>
      <vt:lpstr>Elder Bruce R. McConkie</vt:lpstr>
      <vt:lpstr>The Gathering of Israel</vt:lpstr>
      <vt:lpstr>The Gathering of Israel</vt:lpstr>
      <vt:lpstr>The Gathering of Israel</vt:lpstr>
      <vt:lpstr>The Restoration of the Gospel</vt:lpstr>
      <vt:lpstr>The Restoration of the Gospel</vt:lpstr>
      <vt:lpstr>The Restoration of the Gospel</vt:lpstr>
      <vt:lpstr>The House of Israel</vt:lpstr>
      <vt:lpstr>The House of Israel</vt:lpstr>
      <vt:lpstr>Scattered Israel</vt:lpstr>
      <vt:lpstr>Scattered Israel</vt:lpstr>
      <vt:lpstr>Scattered Israel</vt:lpstr>
      <vt:lpstr>1 Nephi 22:13–31</vt:lpstr>
      <vt:lpstr>PowerPoint Presentation</vt:lpstr>
    </vt:vector>
  </TitlesOfParts>
  <Company>LDS Church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Chad Morris</dc:creator>
  <cp:lastModifiedBy>Douglas Geilman</cp:lastModifiedBy>
  <cp:revision>249</cp:revision>
  <dcterms:created xsi:type="dcterms:W3CDTF">2013-07-15T20:26:14Z</dcterms:created>
  <dcterms:modified xsi:type="dcterms:W3CDTF">2017-06-15T21:11:38Z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0x010100D162E53161F90B498140BA4BCC7CD2A2</vt:lpwstr>
  </property>
</Properties>
</file>