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7" r:id="rId5"/>
    <p:sldMasterId id="2147483691" r:id="rId6"/>
    <p:sldMasterId id="2147483695" r:id="rId7"/>
    <p:sldMasterId id="2147483699" r:id="rId8"/>
  </p:sldMasterIdLst>
  <p:notesMasterIdLst>
    <p:notesMasterId r:id="rId47"/>
  </p:notesMasterIdLst>
  <p:handoutMasterIdLst>
    <p:handoutMasterId r:id="rId48"/>
  </p:handoutMasterIdLst>
  <p:sldIdLst>
    <p:sldId id="319" r:id="rId9"/>
    <p:sldId id="328" r:id="rId10"/>
    <p:sldId id="330" r:id="rId11"/>
    <p:sldId id="331" r:id="rId12"/>
    <p:sldId id="353" r:id="rId13"/>
    <p:sldId id="354" r:id="rId14"/>
    <p:sldId id="332" r:id="rId15"/>
    <p:sldId id="355" r:id="rId16"/>
    <p:sldId id="334" r:id="rId17"/>
    <p:sldId id="356" r:id="rId18"/>
    <p:sldId id="357" r:id="rId19"/>
    <p:sldId id="335" r:id="rId20"/>
    <p:sldId id="336" r:id="rId21"/>
    <p:sldId id="337" r:id="rId22"/>
    <p:sldId id="358" r:id="rId23"/>
    <p:sldId id="359" r:id="rId24"/>
    <p:sldId id="338" r:id="rId25"/>
    <p:sldId id="360" r:id="rId26"/>
    <p:sldId id="361" r:id="rId27"/>
    <p:sldId id="339" r:id="rId28"/>
    <p:sldId id="340" r:id="rId29"/>
    <p:sldId id="341" r:id="rId30"/>
    <p:sldId id="342" r:id="rId31"/>
    <p:sldId id="343" r:id="rId32"/>
    <p:sldId id="344" r:id="rId33"/>
    <p:sldId id="352" r:id="rId34"/>
    <p:sldId id="345" r:id="rId35"/>
    <p:sldId id="346" r:id="rId36"/>
    <p:sldId id="362" r:id="rId37"/>
    <p:sldId id="347" r:id="rId38"/>
    <p:sldId id="348" r:id="rId39"/>
    <p:sldId id="363" r:id="rId40"/>
    <p:sldId id="364" r:id="rId41"/>
    <p:sldId id="365" r:id="rId42"/>
    <p:sldId id="349" r:id="rId43"/>
    <p:sldId id="366" r:id="rId44"/>
    <p:sldId id="351" r:id="rId45"/>
    <p:sldId id="329"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rina Cannon"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39A1F"/>
    <a:srgbClr val="EB5558"/>
    <a:srgbClr val="7D6CAE"/>
    <a:srgbClr val="36A1DB"/>
    <a:srgbClr val="55B893"/>
    <a:srgbClr val="404040"/>
    <a:srgbClr val="84848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9" autoAdjust="0"/>
    <p:restoredTop sz="94405" autoAdjust="0"/>
  </p:normalViewPr>
  <p:slideViewPr>
    <p:cSldViewPr snapToGrid="0" snapToObjects="1">
      <p:cViewPr varScale="1">
        <p:scale>
          <a:sx n="74" d="100"/>
          <a:sy n="74" d="100"/>
        </p:scale>
        <p:origin x="72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0324431-D598-F643-AC91-6120B903A05D}" type="datetimeFigureOut">
              <a:rPr lang="en-US" smtClean="0"/>
              <a:pPr/>
              <a:t>5/18/2017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88EE581-1F13-B34C-BAB0-A30A3077AFB7}" type="slidenum">
              <a:rPr lang="en-US" smtClean="0"/>
              <a:pPr/>
              <a:t>‹#›</a:t>
            </a:fld>
            <a:endParaRPr lang="en-US"/>
          </a:p>
        </p:txBody>
      </p:sp>
    </p:spTree>
    <p:extLst>
      <p:ext uri="{BB962C8B-B14F-4D97-AF65-F5344CB8AC3E}">
        <p14:creationId xmlns:p14="http://schemas.microsoft.com/office/powerpoint/2010/main" val="4169556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B7B311-1D3A-4E56-95ED-A4ABAC021E8B}" type="datetimeFigureOut">
              <a:rPr lang="en-US" smtClean="0"/>
              <a:t>5/18/2017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4F2BCA-17C0-41DB-95A9-7D51561DCDA3}" type="slidenum">
              <a:rPr lang="en-US" smtClean="0"/>
              <a:t>‹#›</a:t>
            </a:fld>
            <a:endParaRPr lang="en-US"/>
          </a:p>
        </p:txBody>
      </p:sp>
    </p:spTree>
    <p:extLst>
      <p:ext uri="{BB962C8B-B14F-4D97-AF65-F5344CB8AC3E}">
        <p14:creationId xmlns:p14="http://schemas.microsoft.com/office/powerpoint/2010/main" val="1750766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272818</a:t>
            </a:r>
          </a:p>
        </p:txBody>
      </p:sp>
      <p:sp>
        <p:nvSpPr>
          <p:cNvPr id="4" name="Slide Number Placeholder 3"/>
          <p:cNvSpPr>
            <a:spLocks noGrp="1"/>
          </p:cNvSpPr>
          <p:nvPr>
            <p:ph type="sldNum" sz="quarter" idx="10"/>
          </p:nvPr>
        </p:nvSpPr>
        <p:spPr/>
        <p:txBody>
          <a:bodyPr/>
          <a:lstStyle/>
          <a:p>
            <a:fld id="{7BD6D491-7BB6-4E68-9A0B-C463FDB60916}" type="slidenum">
              <a:rPr lang="en-US" smtClean="0"/>
              <a:t>2</a:t>
            </a:fld>
            <a:endParaRPr lang="en-US"/>
          </a:p>
        </p:txBody>
      </p:sp>
    </p:spTree>
    <p:extLst>
      <p:ext uri="{BB962C8B-B14F-4D97-AF65-F5344CB8AC3E}">
        <p14:creationId xmlns:p14="http://schemas.microsoft.com/office/powerpoint/2010/main" val="4070125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4.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5.xml"/><Relationship Id="rId4" Type="http://schemas.openxmlformats.org/officeDocument/2006/relationships/image" Target="../media/image4.emf"/></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sp>
        <p:nvSpPr>
          <p:cNvPr id="5" name="Rectangle 4"/>
          <p:cNvSpPr/>
          <p:nvPr userDrawn="1"/>
        </p:nvSpPr>
        <p:spPr>
          <a:xfrm>
            <a:off x="0" y="2282870"/>
            <a:ext cx="9144000" cy="28315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chemeClr val="bg1"/>
                </a:solidFill>
                <a:latin typeface="+mj-lt"/>
              </a:defRPr>
            </a:lvl1pPr>
          </a:lstStyle>
          <a:p>
            <a:r>
              <a:rPr lang="en-US" dirty="0"/>
              <a:t>Old Testament</a:t>
            </a:r>
          </a:p>
        </p:txBody>
      </p:sp>
      <p:sp>
        <p:nvSpPr>
          <p:cNvPr id="16" name="Text Placeholder 15"/>
          <p:cNvSpPr>
            <a:spLocks noGrp="1"/>
          </p:cNvSpPr>
          <p:nvPr>
            <p:ph type="body" sz="quarter" idx="11" hasCustomPrompt="1"/>
          </p:nvPr>
        </p:nvSpPr>
        <p:spPr>
          <a:xfrm>
            <a:off x="423234" y="4087368"/>
            <a:ext cx="8276266" cy="649224"/>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dirty="0"/>
              <a:t>Weekly Class Lesson (Unit #)</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7018"/>
            <a:ext cx="9143999" cy="1240535"/>
          </a:xfrm>
          <a:prstGeom prst="rect">
            <a:avLst/>
          </a:prstGeom>
        </p:spPr>
      </p:pic>
      <p:pic>
        <p:nvPicPr>
          <p:cNvPr id="2" name="Picture 1"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1859366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18"/>
            <a:ext cx="9143999" cy="1240535"/>
          </a:xfrm>
          <a:prstGeom prst="rect">
            <a:avLst/>
          </a:prstGeom>
        </p:spPr>
      </p:pic>
      <p:sp>
        <p:nvSpPr>
          <p:cNvPr id="10"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rgbClr val="FFFFFF"/>
                </a:solidFill>
                <a:latin typeface="+mj-lt"/>
              </a:defRPr>
            </a:lvl1pPr>
          </a:lstStyle>
          <a:p>
            <a:r>
              <a:rPr lang="en-US" dirty="0"/>
              <a:t>Old Testament</a:t>
            </a:r>
          </a:p>
        </p:txBody>
      </p:sp>
      <p:sp>
        <p:nvSpPr>
          <p:cNvPr id="12" name="Text Placeholder 15"/>
          <p:cNvSpPr>
            <a:spLocks noGrp="1"/>
          </p:cNvSpPr>
          <p:nvPr>
            <p:ph type="body" sz="quarter" idx="11" hasCustomPrompt="1"/>
          </p:nvPr>
        </p:nvSpPr>
        <p:spPr>
          <a:xfrm>
            <a:off x="423234" y="4087368"/>
            <a:ext cx="8276266" cy="649224"/>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dirty="0"/>
              <a:t>Weekly Class Lesson (Unit #)</a:t>
            </a:r>
          </a:p>
        </p:txBody>
      </p:sp>
      <p:pic>
        <p:nvPicPr>
          <p:cNvPr id="6" name="Picture 5"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2643360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49400"/>
            <a:ext cx="8229600" cy="4159125"/>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hasCustomPrompt="1"/>
          </p:nvPr>
        </p:nvSpPr>
        <p:spPr>
          <a:xfrm>
            <a:off x="457200" y="555227"/>
            <a:ext cx="8229600" cy="858753"/>
          </a:xfrm>
          <a:prstGeom prst="rect">
            <a:avLst/>
          </a:prstGeom>
        </p:spPr>
        <p:txBody>
          <a:bodyPr/>
          <a:lstStyle>
            <a:lvl1pPr algn="l">
              <a:defRPr sz="4400">
                <a:solidFill>
                  <a:srgbClr val="36A1DB"/>
                </a:solidFill>
                <a:latin typeface="+mj-lt"/>
              </a:defRPr>
            </a:lvl1pPr>
          </a:lstStyle>
          <a:p>
            <a:r>
              <a:rPr lang="en-US" dirty="0"/>
              <a:t>Click to edit Master title </a:t>
            </a:r>
            <a:r>
              <a:rPr lang="en-US" dirty="0" err="1"/>
              <a:t>stylet</a:t>
            </a:r>
            <a:endParaRPr lang="en-US" dirty="0"/>
          </a:p>
        </p:txBody>
      </p:sp>
    </p:spTree>
    <p:extLst>
      <p:ext uri="{BB962C8B-B14F-4D97-AF65-F5344CB8AC3E}">
        <p14:creationId xmlns:p14="http://schemas.microsoft.com/office/powerpoint/2010/main" val="367438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381000" y="377427"/>
            <a:ext cx="8305800" cy="858753"/>
          </a:xfrm>
          <a:prstGeom prst="rect">
            <a:avLst/>
          </a:prstGeom>
        </p:spPr>
        <p:txBody>
          <a:bodyPr/>
          <a:lstStyle>
            <a:lvl1pPr algn="l">
              <a:defRPr sz="4400">
                <a:solidFill>
                  <a:srgbClr val="36A1DB"/>
                </a:solidFill>
                <a:latin typeface="+mj-lt"/>
              </a:defRPr>
            </a:lvl1pPr>
          </a:lstStyle>
          <a:p>
            <a:r>
              <a:rPr lang="en-US" dirty="0"/>
              <a:t>Click to edit Master title style</a:t>
            </a:r>
          </a:p>
        </p:txBody>
      </p:sp>
    </p:spTree>
    <p:extLst>
      <p:ext uri="{BB962C8B-B14F-4D97-AF65-F5344CB8AC3E}">
        <p14:creationId xmlns:p14="http://schemas.microsoft.com/office/powerpoint/2010/main" val="867819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36A1DB"/>
                </a:solidFill>
                <a:latin typeface="+mj-lt"/>
              </a:defRPr>
            </a:lvl1pPr>
          </a:lstStyle>
          <a:p>
            <a:r>
              <a:rPr lang="en-US" dirty="0"/>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dirty="0"/>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2133513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36A1DB"/>
                </a:solidFill>
                <a:latin typeface="+mj-lt"/>
              </a:defRPr>
            </a:lvl1pPr>
          </a:lstStyle>
          <a:p>
            <a:r>
              <a:rPr lang="en-US" dirty="0"/>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3046926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36A1DB"/>
                </a:solidFill>
                <a:latin typeface="+mj-lt"/>
              </a:defRPr>
            </a:lvl1pPr>
          </a:lstStyle>
          <a:p>
            <a:r>
              <a:rPr lang="en-US" dirty="0"/>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1371914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36A1DB"/>
                </a:solidFill>
                <a:latin typeface="+mj-lt"/>
              </a:defRPr>
            </a:lvl1pPr>
          </a:lstStyle>
          <a:p>
            <a:pPr algn="l"/>
            <a:r>
              <a:rPr lang="en-US" sz="3000" dirty="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dirty="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dirty="0"/>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dirty="0"/>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90900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36A1DB"/>
                </a:solidFill>
                <a:latin typeface="+mj-lt"/>
              </a:defRPr>
            </a:lvl1pPr>
          </a:lstStyle>
          <a:p>
            <a:r>
              <a:rPr lang="en-US" dirty="0"/>
              <a:t>Christ in the Temple</a:t>
            </a:r>
          </a:p>
        </p:txBody>
      </p:sp>
      <p:sp>
        <p:nvSpPr>
          <p:cNvPr id="6" name="Picture Placeholder 5"/>
          <p:cNvSpPr>
            <a:spLocks noGrp="1"/>
          </p:cNvSpPr>
          <p:nvPr>
            <p:ph type="pic" sz="quarter" idx="10" hasCustomPrompt="1"/>
          </p:nvPr>
        </p:nvSpPr>
        <p:spPr>
          <a:xfrm>
            <a:off x="215900" y="1206500"/>
            <a:ext cx="8724900" cy="5245100"/>
          </a:xfrm>
          <a:prstGeom prst="rect">
            <a:avLst/>
          </a:prstGeom>
        </p:spPr>
        <p:txBody>
          <a:bodyPr vert="horz"/>
          <a:lstStyle>
            <a:lvl1pPr>
              <a:defRPr>
                <a:latin typeface="+mn-lt"/>
              </a:defRPr>
            </a:lvl1pPr>
          </a:lstStyle>
          <a:p>
            <a:r>
              <a:rPr lang="en-US" dirty="0"/>
              <a:t>Full screen photo</a:t>
            </a:r>
          </a:p>
        </p:txBody>
      </p:sp>
    </p:spTree>
    <p:extLst>
      <p:ext uri="{BB962C8B-B14F-4D97-AF65-F5344CB8AC3E}">
        <p14:creationId xmlns:p14="http://schemas.microsoft.com/office/powerpoint/2010/main" val="1153494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9162288" cy="6858000"/>
          </a:xfrm>
          <a:prstGeom prst="rect">
            <a:avLst/>
          </a:prstGeom>
        </p:spPr>
      </p:pic>
      <p:sp>
        <p:nvSpPr>
          <p:cNvPr id="4" name="TextBox 3"/>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PD50041081</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5" name="Picture 4"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59510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18"/>
            <a:ext cx="9143999" cy="1240535"/>
          </a:xfrm>
          <a:prstGeom prst="rect">
            <a:avLst/>
          </a:prstGeom>
        </p:spPr>
      </p:pic>
      <p:sp>
        <p:nvSpPr>
          <p:cNvPr id="10"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rgbClr val="FFFFFF"/>
                </a:solidFill>
                <a:latin typeface="+mj-lt"/>
              </a:defRPr>
            </a:lvl1pPr>
          </a:lstStyle>
          <a:p>
            <a:r>
              <a:rPr lang="en-US" dirty="0"/>
              <a:t>Old Testament</a:t>
            </a:r>
          </a:p>
        </p:txBody>
      </p:sp>
      <p:sp>
        <p:nvSpPr>
          <p:cNvPr id="12" name="Text Placeholder 15"/>
          <p:cNvSpPr>
            <a:spLocks noGrp="1"/>
          </p:cNvSpPr>
          <p:nvPr>
            <p:ph type="body" sz="quarter" idx="11" hasCustomPrompt="1"/>
          </p:nvPr>
        </p:nvSpPr>
        <p:spPr>
          <a:xfrm>
            <a:off x="423234" y="4087368"/>
            <a:ext cx="8276266" cy="789432"/>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dirty="0"/>
              <a:t>Weekly Class Lesson (Unit #)</a:t>
            </a:r>
          </a:p>
        </p:txBody>
      </p:sp>
      <p:pic>
        <p:nvPicPr>
          <p:cNvPr id="6" name="Picture 5"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2643360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66842"/>
            <a:ext cx="8229600" cy="4894257"/>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dirty="0"/>
              <a:t>Click to edit Master title style</a:t>
            </a:r>
          </a:p>
        </p:txBody>
      </p:sp>
    </p:spTree>
    <p:extLst>
      <p:ext uri="{BB962C8B-B14F-4D97-AF65-F5344CB8AC3E}">
        <p14:creationId xmlns:p14="http://schemas.microsoft.com/office/powerpoint/2010/main" val="34545326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49400"/>
            <a:ext cx="8229600" cy="4159125"/>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555227"/>
            <a:ext cx="8229600" cy="858753"/>
          </a:xfrm>
          <a:prstGeom prst="rect">
            <a:avLst/>
          </a:prstGeom>
        </p:spPr>
        <p:txBody>
          <a:bodyPr/>
          <a:lstStyle>
            <a:lvl1pPr algn="l">
              <a:defRPr sz="4400">
                <a:solidFill>
                  <a:srgbClr val="7D6CAE"/>
                </a:solidFill>
                <a:latin typeface="+mj-lt"/>
              </a:defRPr>
            </a:lvl1pPr>
          </a:lstStyle>
          <a:p>
            <a:r>
              <a:rPr lang="en-US" dirty="0"/>
              <a:t>Click to edit Master title style</a:t>
            </a:r>
          </a:p>
        </p:txBody>
      </p:sp>
    </p:spTree>
    <p:extLst>
      <p:ext uri="{BB962C8B-B14F-4D97-AF65-F5344CB8AC3E}">
        <p14:creationId xmlns:p14="http://schemas.microsoft.com/office/powerpoint/2010/main" val="367438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500215"/>
            <a:ext cx="8229600" cy="807885"/>
          </a:xfrm>
          <a:prstGeom prst="rect">
            <a:avLst/>
          </a:prstGeom>
        </p:spPr>
        <p:txBody>
          <a:bodyPr/>
          <a:lstStyle>
            <a:lvl1pPr algn="l">
              <a:defRPr sz="4400">
                <a:solidFill>
                  <a:srgbClr val="7D6CAE"/>
                </a:solidFill>
                <a:latin typeface="+mj-lt"/>
              </a:defRPr>
            </a:lvl1pPr>
          </a:lstStyle>
          <a:p>
            <a:r>
              <a:rPr lang="en-US" dirty="0"/>
              <a:t>Click to edit master Text Style</a:t>
            </a:r>
          </a:p>
        </p:txBody>
      </p:sp>
      <p:sp>
        <p:nvSpPr>
          <p:cNvPr id="9"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06288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7D6CAE"/>
                </a:solidFill>
                <a:latin typeface="+mj-lt"/>
              </a:defRPr>
            </a:lvl1pPr>
          </a:lstStyle>
          <a:p>
            <a:r>
              <a:rPr lang="en-US" dirty="0"/>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dirty="0"/>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27625134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7D6CAE"/>
                </a:solidFill>
                <a:latin typeface="+mj-lt"/>
              </a:defRPr>
            </a:lvl1pPr>
          </a:lstStyle>
          <a:p>
            <a:r>
              <a:rPr lang="en-US" dirty="0"/>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36689211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7D6CAE"/>
                </a:solidFill>
                <a:latin typeface="+mj-lt"/>
              </a:defRPr>
            </a:lvl1pPr>
          </a:lstStyle>
          <a:p>
            <a:r>
              <a:rPr lang="en-US" dirty="0"/>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27565450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7D6CAE"/>
                </a:solidFill>
                <a:latin typeface="+mj-lt"/>
              </a:defRPr>
            </a:lvl1pPr>
          </a:lstStyle>
          <a:p>
            <a:pPr algn="l"/>
            <a:r>
              <a:rPr lang="en-US" sz="3000" dirty="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dirty="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dirty="0"/>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dirty="0"/>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814168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7D6CAE"/>
                </a:solidFill>
                <a:latin typeface="+mj-lt"/>
              </a:defRPr>
            </a:lvl1pPr>
          </a:lstStyle>
          <a:p>
            <a:r>
              <a:rPr lang="en-US" dirty="0"/>
              <a:t>Christ in the Temple</a:t>
            </a:r>
          </a:p>
        </p:txBody>
      </p:sp>
      <p:sp>
        <p:nvSpPr>
          <p:cNvPr id="6" name="Picture Placeholder 5"/>
          <p:cNvSpPr>
            <a:spLocks noGrp="1"/>
          </p:cNvSpPr>
          <p:nvPr>
            <p:ph type="pic" sz="quarter" idx="10" hasCustomPrompt="1"/>
          </p:nvPr>
        </p:nvSpPr>
        <p:spPr>
          <a:xfrm>
            <a:off x="215900" y="1206500"/>
            <a:ext cx="8724900" cy="5245100"/>
          </a:xfrm>
          <a:prstGeom prst="rect">
            <a:avLst/>
          </a:prstGeom>
        </p:spPr>
        <p:txBody>
          <a:bodyPr vert="horz"/>
          <a:lstStyle>
            <a:lvl1pPr>
              <a:defRPr>
                <a:latin typeface="+mn-lt"/>
              </a:defRPr>
            </a:lvl1pPr>
          </a:lstStyle>
          <a:p>
            <a:r>
              <a:rPr lang="en-US" dirty="0"/>
              <a:t>Full screen photo</a:t>
            </a:r>
          </a:p>
        </p:txBody>
      </p:sp>
    </p:spTree>
    <p:extLst>
      <p:ext uri="{BB962C8B-B14F-4D97-AF65-F5344CB8AC3E}">
        <p14:creationId xmlns:p14="http://schemas.microsoft.com/office/powerpoint/2010/main" val="12343989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4" name="TextBox 3"/>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PD60001214</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5" name="Picture 4"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5951050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18"/>
            <a:ext cx="9143999" cy="1240535"/>
          </a:xfrm>
          <a:prstGeom prst="rect">
            <a:avLst/>
          </a:prstGeom>
        </p:spPr>
      </p:pic>
      <p:sp>
        <p:nvSpPr>
          <p:cNvPr id="10"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rgbClr val="FFFFFF"/>
                </a:solidFill>
                <a:latin typeface="+mj-lt"/>
              </a:defRPr>
            </a:lvl1pPr>
          </a:lstStyle>
          <a:p>
            <a:r>
              <a:rPr lang="en-US" dirty="0"/>
              <a:t>Old Testament</a:t>
            </a:r>
          </a:p>
        </p:txBody>
      </p:sp>
      <p:sp>
        <p:nvSpPr>
          <p:cNvPr id="12" name="Text Placeholder 15"/>
          <p:cNvSpPr>
            <a:spLocks noGrp="1"/>
          </p:cNvSpPr>
          <p:nvPr>
            <p:ph type="body" sz="quarter" idx="11" hasCustomPrompt="1"/>
          </p:nvPr>
        </p:nvSpPr>
        <p:spPr>
          <a:xfrm>
            <a:off x="423234" y="4087368"/>
            <a:ext cx="8276266" cy="649224"/>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dirty="0"/>
              <a:t>Weekly Class Lesson (Unit #)</a:t>
            </a:r>
          </a:p>
        </p:txBody>
      </p:sp>
      <p:pic>
        <p:nvPicPr>
          <p:cNvPr id="6" name="Picture 5"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26433603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49400"/>
            <a:ext cx="8229600" cy="4159125"/>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555227"/>
            <a:ext cx="8229600" cy="858753"/>
          </a:xfrm>
          <a:prstGeom prst="rect">
            <a:avLst/>
          </a:prstGeom>
        </p:spPr>
        <p:txBody>
          <a:bodyPr/>
          <a:lstStyle>
            <a:lvl1pPr algn="l">
              <a:defRPr sz="4400">
                <a:solidFill>
                  <a:srgbClr val="EB5558"/>
                </a:solidFill>
                <a:latin typeface="+mj-lt"/>
              </a:defRPr>
            </a:lvl1pPr>
          </a:lstStyle>
          <a:p>
            <a:r>
              <a:rPr lang="en-US" dirty="0"/>
              <a:t>Click to edit Master title style</a:t>
            </a:r>
          </a:p>
        </p:txBody>
      </p:sp>
    </p:spTree>
    <p:extLst>
      <p:ext uri="{BB962C8B-B14F-4D97-AF65-F5344CB8AC3E}">
        <p14:creationId xmlns:p14="http://schemas.microsoft.com/office/powerpoint/2010/main" val="367438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dirty="0"/>
              <a:t>Click to edit Master title style</a:t>
            </a:r>
          </a:p>
        </p:txBody>
      </p:sp>
    </p:spTree>
    <p:extLst>
      <p:ext uri="{BB962C8B-B14F-4D97-AF65-F5344CB8AC3E}">
        <p14:creationId xmlns:p14="http://schemas.microsoft.com/office/powerpoint/2010/main" val="29786627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57200" y="500215"/>
            <a:ext cx="8229600" cy="807885"/>
          </a:xfrm>
          <a:prstGeom prst="rect">
            <a:avLst/>
          </a:prstGeom>
        </p:spPr>
        <p:txBody>
          <a:bodyPr/>
          <a:lstStyle>
            <a:lvl1pPr algn="l">
              <a:defRPr sz="4400">
                <a:solidFill>
                  <a:srgbClr val="EB5558"/>
                </a:solidFill>
                <a:latin typeface="+mj-lt"/>
              </a:defRPr>
            </a:lvl1pPr>
          </a:lstStyle>
          <a:p>
            <a:r>
              <a:rPr lang="en-US" dirty="0"/>
              <a:t>Click to edit master Text Style</a:t>
            </a:r>
          </a:p>
        </p:txBody>
      </p:sp>
      <p:sp>
        <p:nvSpPr>
          <p:cNvPr id="4"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71868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EB5558"/>
                </a:solidFill>
                <a:latin typeface="+mj-lt"/>
              </a:defRPr>
            </a:lvl1pPr>
          </a:lstStyle>
          <a:p>
            <a:r>
              <a:rPr lang="en-US" dirty="0"/>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dirty="0"/>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27625134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EB5558"/>
                </a:solidFill>
                <a:latin typeface="+mj-lt"/>
              </a:defRPr>
            </a:lvl1pPr>
          </a:lstStyle>
          <a:p>
            <a:r>
              <a:rPr lang="en-US" dirty="0"/>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36689211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EB5558"/>
                </a:solidFill>
                <a:latin typeface="+mj-lt"/>
              </a:defRPr>
            </a:lvl1pPr>
          </a:lstStyle>
          <a:p>
            <a:r>
              <a:rPr lang="en-US" dirty="0"/>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27565450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EB5558"/>
                </a:solidFill>
                <a:latin typeface="+mj-lt"/>
              </a:defRPr>
            </a:lvl1pPr>
          </a:lstStyle>
          <a:p>
            <a:pPr algn="l"/>
            <a:r>
              <a:rPr lang="en-US" sz="3000" dirty="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dirty="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dirty="0"/>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dirty="0"/>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814168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EB5558"/>
                </a:solidFill>
                <a:latin typeface="+mj-lt"/>
              </a:defRPr>
            </a:lvl1pPr>
          </a:lstStyle>
          <a:p>
            <a:r>
              <a:rPr lang="en-US" dirty="0"/>
              <a:t>Christ in the Temple</a:t>
            </a:r>
          </a:p>
        </p:txBody>
      </p:sp>
      <p:sp>
        <p:nvSpPr>
          <p:cNvPr id="6" name="Picture Placeholder 5"/>
          <p:cNvSpPr>
            <a:spLocks noGrp="1"/>
          </p:cNvSpPr>
          <p:nvPr>
            <p:ph type="pic" sz="quarter" idx="10" hasCustomPrompt="1"/>
          </p:nvPr>
        </p:nvSpPr>
        <p:spPr>
          <a:xfrm>
            <a:off x="215900" y="1206500"/>
            <a:ext cx="8724900" cy="5245100"/>
          </a:xfrm>
          <a:prstGeom prst="rect">
            <a:avLst/>
          </a:prstGeom>
        </p:spPr>
        <p:txBody>
          <a:bodyPr vert="horz"/>
          <a:lstStyle>
            <a:lvl1pPr>
              <a:defRPr>
                <a:latin typeface="+mn-lt"/>
              </a:defRPr>
            </a:lvl1pPr>
          </a:lstStyle>
          <a:p>
            <a:r>
              <a:rPr lang="en-US" dirty="0"/>
              <a:t>Full screen photo</a:t>
            </a:r>
          </a:p>
        </p:txBody>
      </p:sp>
    </p:spTree>
    <p:extLst>
      <p:ext uri="{BB962C8B-B14F-4D97-AF65-F5344CB8AC3E}">
        <p14:creationId xmlns:p14="http://schemas.microsoft.com/office/powerpoint/2010/main" val="12343989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3" name="TextBox 2"/>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PD60001214</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4" name="Picture 3"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5951050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7018"/>
            <a:ext cx="9143999" cy="1240535"/>
          </a:xfrm>
          <a:prstGeom prst="rect">
            <a:avLst/>
          </a:prstGeom>
        </p:spPr>
      </p:pic>
      <p:sp>
        <p:nvSpPr>
          <p:cNvPr id="10"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rgbClr val="FFFFFF"/>
                </a:solidFill>
                <a:latin typeface="+mj-lt"/>
              </a:defRPr>
            </a:lvl1pPr>
          </a:lstStyle>
          <a:p>
            <a:r>
              <a:rPr lang="en-US" dirty="0"/>
              <a:t>Old Testament</a:t>
            </a:r>
          </a:p>
        </p:txBody>
      </p:sp>
      <p:sp>
        <p:nvSpPr>
          <p:cNvPr id="12" name="Text Placeholder 15"/>
          <p:cNvSpPr>
            <a:spLocks noGrp="1"/>
          </p:cNvSpPr>
          <p:nvPr>
            <p:ph type="body" sz="quarter" idx="11" hasCustomPrompt="1"/>
          </p:nvPr>
        </p:nvSpPr>
        <p:spPr>
          <a:xfrm>
            <a:off x="423234" y="4087368"/>
            <a:ext cx="8276266" cy="649224"/>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dirty="0"/>
              <a:t>Weekly Class Lesson (Unit #)</a:t>
            </a:r>
          </a:p>
        </p:txBody>
      </p:sp>
      <p:pic>
        <p:nvPicPr>
          <p:cNvPr id="6" name="Picture 5"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26433603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49400"/>
            <a:ext cx="8229600" cy="4159125"/>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555227"/>
            <a:ext cx="8229600" cy="858753"/>
          </a:xfrm>
          <a:prstGeom prst="rect">
            <a:avLst/>
          </a:prstGeom>
        </p:spPr>
        <p:txBody>
          <a:bodyPr/>
          <a:lstStyle>
            <a:lvl1pPr algn="l">
              <a:defRPr sz="4400">
                <a:solidFill>
                  <a:srgbClr val="F39A1F"/>
                </a:solidFill>
                <a:latin typeface="+mj-lt"/>
              </a:defRPr>
            </a:lvl1pPr>
          </a:lstStyle>
          <a:p>
            <a:r>
              <a:rPr lang="en-US" dirty="0"/>
              <a:t>Click to edit Master title style</a:t>
            </a:r>
          </a:p>
        </p:txBody>
      </p:sp>
    </p:spTree>
    <p:extLst>
      <p:ext uri="{BB962C8B-B14F-4D97-AF65-F5344CB8AC3E}">
        <p14:creationId xmlns:p14="http://schemas.microsoft.com/office/powerpoint/2010/main" val="3674388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57200" y="500215"/>
            <a:ext cx="8229600" cy="807885"/>
          </a:xfrm>
          <a:prstGeom prst="rect">
            <a:avLst/>
          </a:prstGeom>
        </p:spPr>
        <p:txBody>
          <a:bodyPr/>
          <a:lstStyle>
            <a:lvl1pPr algn="l">
              <a:defRPr sz="4400">
                <a:solidFill>
                  <a:srgbClr val="F39A1F"/>
                </a:solidFill>
                <a:latin typeface="+mj-lt"/>
              </a:defRPr>
            </a:lvl1pPr>
          </a:lstStyle>
          <a:p>
            <a:r>
              <a:rPr lang="en-US" dirty="0"/>
              <a:t>Click to edit master Text Style</a:t>
            </a:r>
          </a:p>
        </p:txBody>
      </p:sp>
      <p:sp>
        <p:nvSpPr>
          <p:cNvPr id="4"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80736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dirty="0"/>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dirty="0"/>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17558911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F39A1F"/>
                </a:solidFill>
                <a:latin typeface="+mj-lt"/>
              </a:defRPr>
            </a:lvl1pPr>
          </a:lstStyle>
          <a:p>
            <a:r>
              <a:rPr lang="en-US" dirty="0"/>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dirty="0"/>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27625134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F39A1F"/>
                </a:solidFill>
                <a:latin typeface="+mj-lt"/>
              </a:defRPr>
            </a:lvl1pPr>
          </a:lstStyle>
          <a:p>
            <a:r>
              <a:rPr lang="en-US" dirty="0"/>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36689211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F39A1F"/>
                </a:solidFill>
                <a:latin typeface="+mj-lt"/>
              </a:defRPr>
            </a:lvl1pPr>
          </a:lstStyle>
          <a:p>
            <a:r>
              <a:rPr lang="en-US" dirty="0"/>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27565450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F39A1F"/>
                </a:solidFill>
                <a:latin typeface="+mj-lt"/>
              </a:defRPr>
            </a:lvl1pPr>
          </a:lstStyle>
          <a:p>
            <a:pPr algn="l"/>
            <a:r>
              <a:rPr lang="en-US" sz="3000" dirty="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dirty="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dirty="0"/>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dirty="0"/>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814168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F39A1F"/>
                </a:solidFill>
                <a:latin typeface="+mj-lt"/>
              </a:defRPr>
            </a:lvl1pPr>
          </a:lstStyle>
          <a:p>
            <a:r>
              <a:rPr lang="en-US" dirty="0"/>
              <a:t>Christ in the Temple</a:t>
            </a:r>
          </a:p>
        </p:txBody>
      </p:sp>
      <p:sp>
        <p:nvSpPr>
          <p:cNvPr id="6" name="Picture Placeholder 5"/>
          <p:cNvSpPr>
            <a:spLocks noGrp="1"/>
          </p:cNvSpPr>
          <p:nvPr>
            <p:ph type="pic" sz="quarter" idx="10" hasCustomPrompt="1"/>
          </p:nvPr>
        </p:nvSpPr>
        <p:spPr>
          <a:xfrm>
            <a:off x="215900" y="1206500"/>
            <a:ext cx="8724900" cy="5245100"/>
          </a:xfrm>
          <a:prstGeom prst="rect">
            <a:avLst/>
          </a:prstGeom>
        </p:spPr>
        <p:txBody>
          <a:bodyPr vert="horz"/>
          <a:lstStyle>
            <a:lvl1pPr>
              <a:defRPr>
                <a:latin typeface="+mn-lt"/>
              </a:defRPr>
            </a:lvl1pPr>
          </a:lstStyle>
          <a:p>
            <a:r>
              <a:rPr lang="en-US" dirty="0"/>
              <a:t>Full screen photo</a:t>
            </a:r>
          </a:p>
        </p:txBody>
      </p:sp>
    </p:spTree>
    <p:extLst>
      <p:ext uri="{BB962C8B-B14F-4D97-AF65-F5344CB8AC3E}">
        <p14:creationId xmlns:p14="http://schemas.microsoft.com/office/powerpoint/2010/main" val="12343989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4" name="TextBox 3"/>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PD60001214</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5" name="Picture 4"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595105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dirty="0"/>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1830965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dirty="0"/>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3604939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55B893"/>
                </a:solidFill>
                <a:latin typeface="+mj-lt"/>
              </a:defRPr>
            </a:lvl1pPr>
          </a:lstStyle>
          <a:p>
            <a:pPr algn="l"/>
            <a:r>
              <a:rPr lang="en-US" sz="3000" dirty="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dirty="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dirty="0"/>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dirty="0"/>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7149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55B893"/>
                </a:solidFill>
                <a:latin typeface="+mj-lt"/>
              </a:defRPr>
            </a:lvl1pPr>
          </a:lstStyle>
          <a:p>
            <a:r>
              <a:rPr lang="en-US" dirty="0"/>
              <a:t>Christ in the Temple</a:t>
            </a:r>
          </a:p>
        </p:txBody>
      </p:sp>
      <p:sp>
        <p:nvSpPr>
          <p:cNvPr id="6" name="Picture Placeholder 5"/>
          <p:cNvSpPr>
            <a:spLocks noGrp="1"/>
          </p:cNvSpPr>
          <p:nvPr>
            <p:ph type="pic" sz="quarter" idx="10" hasCustomPrompt="1"/>
          </p:nvPr>
        </p:nvSpPr>
        <p:spPr>
          <a:xfrm>
            <a:off x="215900" y="1206500"/>
            <a:ext cx="8724900" cy="5473700"/>
          </a:xfrm>
          <a:prstGeom prst="rect">
            <a:avLst/>
          </a:prstGeom>
        </p:spPr>
        <p:txBody>
          <a:bodyPr vert="horz"/>
          <a:lstStyle>
            <a:lvl1pPr>
              <a:defRPr>
                <a:latin typeface="+mn-lt"/>
              </a:defRPr>
            </a:lvl1pPr>
          </a:lstStyle>
          <a:p>
            <a:r>
              <a:rPr lang="en-US" dirty="0"/>
              <a:t>Full screen photo</a:t>
            </a:r>
          </a:p>
        </p:txBody>
      </p:sp>
    </p:spTree>
    <p:extLst>
      <p:ext uri="{BB962C8B-B14F-4D97-AF65-F5344CB8AC3E}">
        <p14:creationId xmlns:p14="http://schemas.microsoft.com/office/powerpoint/2010/main" val="817522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6" name="TextBox 5"/>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PD60001214</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2" name="Picture 1"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4289425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7.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1.pn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15.pn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19.pn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13060173"/>
      </p:ext>
    </p:extLst>
  </p:cSld>
  <p:clrMap bg1="lt1" tx1="dk1" bg2="lt2" tx2="dk2" accent1="accent1" accent2="accent2" accent3="accent3" accent4="accent4" accent5="accent5" accent6="accent6" hlink="hlink" folHlink="folHlink"/>
  <p:sldLayoutIdLst>
    <p:sldLayoutId id="2147483661" r:id="rId1"/>
    <p:sldLayoutId id="2147483686" r:id="rId2"/>
    <p:sldLayoutId id="2147483703" r:id="rId3"/>
    <p:sldLayoutId id="2147483709" r:id="rId4"/>
    <p:sldLayoutId id="2147483710" r:id="rId5"/>
    <p:sldLayoutId id="2147483711" r:id="rId6"/>
    <p:sldLayoutId id="2147483707" r:id="rId7"/>
    <p:sldLayoutId id="2147483708" r:id="rId8"/>
    <p:sldLayoutId id="2147483673" r:id="rId9"/>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 y="0"/>
            <a:ext cx="9156700" cy="6858000"/>
          </a:xfrm>
          <a:prstGeom prst="rect">
            <a:avLst/>
          </a:prstGeom>
        </p:spPr>
      </p:pic>
    </p:spTree>
    <p:extLst>
      <p:ext uri="{BB962C8B-B14F-4D97-AF65-F5344CB8AC3E}">
        <p14:creationId xmlns:p14="http://schemas.microsoft.com/office/powerpoint/2010/main" val="419591416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717" r:id="rId3"/>
    <p:sldLayoutId id="2147483712" r:id="rId4"/>
    <p:sldLayoutId id="2147483713" r:id="rId5"/>
    <p:sldLayoutId id="2147483714" r:id="rId6"/>
    <p:sldLayoutId id="2147483715" r:id="rId7"/>
    <p:sldLayoutId id="2147483716" r:id="rId8"/>
    <p:sldLayoutId id="2147483690" r:id="rId9"/>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9591416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704" r:id="rId3"/>
    <p:sldLayoutId id="2147483718" r:id="rId4"/>
    <p:sldLayoutId id="2147483719" r:id="rId5"/>
    <p:sldLayoutId id="2147483720" r:id="rId6"/>
    <p:sldLayoutId id="2147483721" r:id="rId7"/>
    <p:sldLayoutId id="2147483722" r:id="rId8"/>
    <p:sldLayoutId id="2147483694" r:id="rId9"/>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12700"/>
            <a:ext cx="9139776" cy="6854832"/>
          </a:xfrm>
          <a:prstGeom prst="rect">
            <a:avLst/>
          </a:prstGeom>
        </p:spPr>
      </p:pic>
    </p:spTree>
    <p:extLst>
      <p:ext uri="{BB962C8B-B14F-4D97-AF65-F5344CB8AC3E}">
        <p14:creationId xmlns:p14="http://schemas.microsoft.com/office/powerpoint/2010/main" val="419591416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706" r:id="rId3"/>
    <p:sldLayoutId id="2147483723" r:id="rId4"/>
    <p:sldLayoutId id="2147483724" r:id="rId5"/>
    <p:sldLayoutId id="2147483725" r:id="rId6"/>
    <p:sldLayoutId id="2147483726" r:id="rId7"/>
    <p:sldLayoutId id="2147483727" r:id="rId8"/>
    <p:sldLayoutId id="2147483698" r:id="rId9"/>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9591416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5" r:id="rId3"/>
    <p:sldLayoutId id="2147483728" r:id="rId4"/>
    <p:sldLayoutId id="2147483729" r:id="rId5"/>
    <p:sldLayoutId id="2147483730" r:id="rId6"/>
    <p:sldLayoutId id="2147483731" r:id="rId7"/>
    <p:sldLayoutId id="2147483732" r:id="rId8"/>
    <p:sldLayoutId id="2147483702" r:id="rId9"/>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1 Nephi 6, 9</a:t>
            </a:r>
          </a:p>
        </p:txBody>
      </p:sp>
      <p:sp>
        <p:nvSpPr>
          <p:cNvPr id="5" name="Text Placeholder 4"/>
          <p:cNvSpPr>
            <a:spLocks noGrp="1"/>
          </p:cNvSpPr>
          <p:nvPr>
            <p:ph type="body" sz="quarter" idx="11"/>
          </p:nvPr>
        </p:nvSpPr>
        <p:spPr/>
        <p:txBody>
          <a:bodyPr/>
          <a:lstStyle/>
          <a:p>
            <a:r>
              <a:rPr lang="en-US" dirty="0"/>
              <a:t>Lesson 10</a:t>
            </a:r>
          </a:p>
        </p:txBody>
      </p:sp>
    </p:spTree>
    <p:extLst>
      <p:ext uri="{BB962C8B-B14F-4D97-AF65-F5344CB8AC3E}">
        <p14:creationId xmlns:p14="http://schemas.microsoft.com/office/powerpoint/2010/main" val="1681523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1 Nephi 6:5–6. According to these verses, what truth can we learn about the messages contained in the Book of Mormon?</a:t>
            </a:r>
          </a:p>
          <a:p>
            <a:r>
              <a:rPr lang="en-US" b="1" dirty="0"/>
              <a:t>The messages contained in the Book of Mormon are pleasing to God and are of great worth to His children.</a:t>
            </a:r>
          </a:p>
        </p:txBody>
      </p:sp>
      <p:sp>
        <p:nvSpPr>
          <p:cNvPr id="3" name="Title 2"/>
          <p:cNvSpPr>
            <a:spLocks noGrp="1"/>
          </p:cNvSpPr>
          <p:nvPr>
            <p:ph type="title"/>
          </p:nvPr>
        </p:nvSpPr>
        <p:spPr/>
        <p:txBody>
          <a:bodyPr/>
          <a:lstStyle/>
          <a:p>
            <a:r>
              <a:rPr lang="en-US" dirty="0"/>
              <a:t>Messages in the Book of Mormon</a:t>
            </a:r>
          </a:p>
        </p:txBody>
      </p:sp>
    </p:spTree>
    <p:extLst>
      <p:ext uri="{BB962C8B-B14F-4D97-AF65-F5344CB8AC3E}">
        <p14:creationId xmlns:p14="http://schemas.microsoft.com/office/powerpoint/2010/main" val="324403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1 Nephi 6:5–6. According to these verses, what truth can we learn about the messages contained in the Book of Mormon?</a:t>
            </a:r>
          </a:p>
          <a:p>
            <a:r>
              <a:rPr lang="en-US" b="1" dirty="0"/>
              <a:t>The messages contained in the Book of Mormon are pleasing to God and are of great worth to His children.</a:t>
            </a:r>
          </a:p>
          <a:p>
            <a:r>
              <a:rPr lang="en-US" dirty="0"/>
              <a:t>How can understanding this truth help us as we study the Book of Mormon?</a:t>
            </a:r>
          </a:p>
          <a:p>
            <a:endParaRPr lang="en-US" dirty="0"/>
          </a:p>
        </p:txBody>
      </p:sp>
      <p:sp>
        <p:nvSpPr>
          <p:cNvPr id="3" name="Title 2"/>
          <p:cNvSpPr>
            <a:spLocks noGrp="1"/>
          </p:cNvSpPr>
          <p:nvPr>
            <p:ph type="title"/>
          </p:nvPr>
        </p:nvSpPr>
        <p:spPr/>
        <p:txBody>
          <a:bodyPr/>
          <a:lstStyle/>
          <a:p>
            <a:r>
              <a:rPr lang="en-US" dirty="0"/>
              <a:t>Messages in the Book of Mormon</a:t>
            </a:r>
          </a:p>
        </p:txBody>
      </p:sp>
    </p:spTree>
    <p:extLst>
      <p:ext uri="{BB962C8B-B14F-4D97-AF65-F5344CB8AC3E}">
        <p14:creationId xmlns:p14="http://schemas.microsoft.com/office/powerpoint/2010/main" val="1944178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are some commandments or standards of the Lord that some youth may not yet understand the reason for?</a:t>
            </a:r>
          </a:p>
        </p:txBody>
      </p:sp>
      <p:sp>
        <p:nvSpPr>
          <p:cNvPr id="3" name="Title 2"/>
          <p:cNvSpPr>
            <a:spLocks noGrp="1"/>
          </p:cNvSpPr>
          <p:nvPr>
            <p:ph type="title"/>
          </p:nvPr>
        </p:nvSpPr>
        <p:spPr/>
        <p:txBody>
          <a:bodyPr/>
          <a:lstStyle/>
          <a:p>
            <a:r>
              <a:rPr lang="en-US" dirty="0"/>
              <a:t>Understanding Commandments</a:t>
            </a:r>
          </a:p>
        </p:txBody>
      </p:sp>
    </p:spTree>
    <p:extLst>
      <p:ext uri="{BB962C8B-B14F-4D97-AF65-F5344CB8AC3E}">
        <p14:creationId xmlns:p14="http://schemas.microsoft.com/office/powerpoint/2010/main" val="369051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1 Nephi 9:1–5, Nephi tells about his effort to keep records on two sets of plates known as the small plates of Nephi and the large plates of Nephi. (The words </a:t>
            </a:r>
            <a:r>
              <a:rPr lang="en-US" i="1" dirty="0"/>
              <a:t>small</a:t>
            </a:r>
            <a:r>
              <a:rPr lang="en-US" dirty="0"/>
              <a:t> and </a:t>
            </a:r>
            <a:r>
              <a:rPr lang="en-US" i="1" dirty="0"/>
              <a:t>large</a:t>
            </a:r>
            <a:r>
              <a:rPr lang="en-US" dirty="0"/>
              <a:t> refer to the number of plates in each set. The small plates of Nephi had fewer plates than the large plates of Nephi.) “These plates” = small plates and “the other plates” = large plates. You may want to consider writing these words in your scriptures.</a:t>
            </a:r>
          </a:p>
        </p:txBody>
      </p:sp>
      <p:sp>
        <p:nvSpPr>
          <p:cNvPr id="3" name="Title 2"/>
          <p:cNvSpPr>
            <a:spLocks noGrp="1"/>
          </p:cNvSpPr>
          <p:nvPr>
            <p:ph type="title"/>
          </p:nvPr>
        </p:nvSpPr>
        <p:spPr/>
        <p:txBody>
          <a:bodyPr/>
          <a:lstStyle/>
          <a:p>
            <a:r>
              <a:rPr lang="en-US" dirty="0"/>
              <a:t>Small Plates and Large Plates</a:t>
            </a:r>
          </a:p>
        </p:txBody>
      </p:sp>
    </p:spTree>
    <p:extLst>
      <p:ext uri="{BB962C8B-B14F-4D97-AF65-F5344CB8AC3E}">
        <p14:creationId xmlns:p14="http://schemas.microsoft.com/office/powerpoint/2010/main" val="528209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1 Nephi 9:1–4, looking for what was contained on each set of plates.</a:t>
            </a:r>
          </a:p>
        </p:txBody>
      </p:sp>
      <p:sp>
        <p:nvSpPr>
          <p:cNvPr id="3" name="Title 2"/>
          <p:cNvSpPr>
            <a:spLocks noGrp="1"/>
          </p:cNvSpPr>
          <p:nvPr>
            <p:ph type="title"/>
          </p:nvPr>
        </p:nvSpPr>
        <p:spPr/>
        <p:txBody>
          <a:bodyPr/>
          <a:lstStyle/>
          <a:p>
            <a:r>
              <a:rPr lang="en-US" dirty="0"/>
              <a:t>Two Sets of Plates</a:t>
            </a:r>
          </a:p>
        </p:txBody>
      </p:sp>
    </p:spTree>
    <p:extLst>
      <p:ext uri="{BB962C8B-B14F-4D97-AF65-F5344CB8AC3E}">
        <p14:creationId xmlns:p14="http://schemas.microsoft.com/office/powerpoint/2010/main" val="1537273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1 Nephi 9:1–4, looking for what was contained on each set of plates.</a:t>
            </a:r>
          </a:p>
          <a:p>
            <a:r>
              <a:rPr lang="en-US" dirty="0"/>
              <a:t>According to verse 3, why did Nephi begin keeping a second record?</a:t>
            </a:r>
          </a:p>
        </p:txBody>
      </p:sp>
      <p:sp>
        <p:nvSpPr>
          <p:cNvPr id="3" name="Title 2"/>
          <p:cNvSpPr>
            <a:spLocks noGrp="1"/>
          </p:cNvSpPr>
          <p:nvPr>
            <p:ph type="title"/>
          </p:nvPr>
        </p:nvSpPr>
        <p:spPr/>
        <p:txBody>
          <a:bodyPr/>
          <a:lstStyle/>
          <a:p>
            <a:r>
              <a:rPr lang="en-US" dirty="0"/>
              <a:t>Two Sets of Plates</a:t>
            </a:r>
          </a:p>
        </p:txBody>
      </p:sp>
    </p:spTree>
    <p:extLst>
      <p:ext uri="{BB962C8B-B14F-4D97-AF65-F5344CB8AC3E}">
        <p14:creationId xmlns:p14="http://schemas.microsoft.com/office/powerpoint/2010/main" val="1258935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1 Nephi 9:1–4, looking for what was contained on each set of plates.</a:t>
            </a:r>
          </a:p>
          <a:p>
            <a:r>
              <a:rPr lang="en-US" dirty="0"/>
              <a:t>According to verse 3, why did Nephi begin keeping a second record?</a:t>
            </a:r>
          </a:p>
          <a:p>
            <a:r>
              <a:rPr lang="en-US" dirty="0"/>
              <a:t>Imagine being in Nephi’s situation. Consider the effort and difficulty it would require to make a second set of plates and to maintain two records at once.</a:t>
            </a:r>
          </a:p>
        </p:txBody>
      </p:sp>
      <p:sp>
        <p:nvSpPr>
          <p:cNvPr id="3" name="Title 2"/>
          <p:cNvSpPr>
            <a:spLocks noGrp="1"/>
          </p:cNvSpPr>
          <p:nvPr>
            <p:ph type="title"/>
          </p:nvPr>
        </p:nvSpPr>
        <p:spPr/>
        <p:txBody>
          <a:bodyPr/>
          <a:lstStyle/>
          <a:p>
            <a:r>
              <a:rPr lang="en-US" dirty="0"/>
              <a:t>Two Sets of Plates</a:t>
            </a:r>
          </a:p>
        </p:txBody>
      </p:sp>
    </p:spTree>
    <p:extLst>
      <p:ext uri="{BB962C8B-B14F-4D97-AF65-F5344CB8AC3E}">
        <p14:creationId xmlns:p14="http://schemas.microsoft.com/office/powerpoint/2010/main" val="1916579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1 Nephi 9:5–6. What did Nephi understand about the purpose of the commandment to make the small plates?</a:t>
            </a:r>
          </a:p>
        </p:txBody>
      </p:sp>
      <p:sp>
        <p:nvSpPr>
          <p:cNvPr id="3" name="Title 2"/>
          <p:cNvSpPr>
            <a:spLocks noGrp="1"/>
          </p:cNvSpPr>
          <p:nvPr>
            <p:ph type="title"/>
          </p:nvPr>
        </p:nvSpPr>
        <p:spPr/>
        <p:txBody>
          <a:bodyPr/>
          <a:lstStyle/>
          <a:p>
            <a:r>
              <a:rPr lang="en-US" dirty="0"/>
              <a:t>The Purpose of the Commandment</a:t>
            </a:r>
          </a:p>
        </p:txBody>
      </p:sp>
    </p:spTree>
    <p:extLst>
      <p:ext uri="{BB962C8B-B14F-4D97-AF65-F5344CB8AC3E}">
        <p14:creationId xmlns:p14="http://schemas.microsoft.com/office/powerpoint/2010/main" val="3789976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1 Nephi 9:5–6. What did Nephi understand about the purpose of the commandment to make the small plates?</a:t>
            </a:r>
          </a:p>
          <a:p>
            <a:pPr fontAlgn="base"/>
            <a:r>
              <a:rPr lang="en-US" dirty="0"/>
              <a:t>What are different ways someone could respond in Nephi’s situation?</a:t>
            </a:r>
          </a:p>
        </p:txBody>
      </p:sp>
      <p:sp>
        <p:nvSpPr>
          <p:cNvPr id="3" name="Title 2"/>
          <p:cNvSpPr>
            <a:spLocks noGrp="1"/>
          </p:cNvSpPr>
          <p:nvPr>
            <p:ph type="title"/>
          </p:nvPr>
        </p:nvSpPr>
        <p:spPr/>
        <p:txBody>
          <a:bodyPr/>
          <a:lstStyle/>
          <a:p>
            <a:r>
              <a:rPr lang="en-US" dirty="0"/>
              <a:t>The Purpose of the Commandment</a:t>
            </a:r>
          </a:p>
        </p:txBody>
      </p:sp>
    </p:spTree>
    <p:extLst>
      <p:ext uri="{BB962C8B-B14F-4D97-AF65-F5344CB8AC3E}">
        <p14:creationId xmlns:p14="http://schemas.microsoft.com/office/powerpoint/2010/main" val="848247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1 Nephi 9:5–6. What did Nephi understand about the purpose of the commandment to make the small plates?</a:t>
            </a:r>
          </a:p>
          <a:p>
            <a:pPr fontAlgn="base"/>
            <a:r>
              <a:rPr lang="en-US" dirty="0"/>
              <a:t>What are different ways someone could respond in Nephi’s situation?</a:t>
            </a:r>
          </a:p>
          <a:p>
            <a:pPr fontAlgn="base"/>
            <a:r>
              <a:rPr lang="en-US" dirty="0"/>
              <a:t>What is admirable about Nephi’s faith in the Lord?</a:t>
            </a:r>
          </a:p>
          <a:p>
            <a:endParaRPr lang="en-US" dirty="0"/>
          </a:p>
        </p:txBody>
      </p:sp>
      <p:sp>
        <p:nvSpPr>
          <p:cNvPr id="3" name="Title 2"/>
          <p:cNvSpPr>
            <a:spLocks noGrp="1"/>
          </p:cNvSpPr>
          <p:nvPr>
            <p:ph type="title"/>
          </p:nvPr>
        </p:nvSpPr>
        <p:spPr/>
        <p:txBody>
          <a:bodyPr/>
          <a:lstStyle/>
          <a:p>
            <a:r>
              <a:rPr lang="en-US" dirty="0"/>
              <a:t>The Purpose of the Commandment</a:t>
            </a:r>
          </a:p>
        </p:txBody>
      </p:sp>
    </p:spTree>
    <p:extLst>
      <p:ext uri="{BB962C8B-B14F-4D97-AF65-F5344CB8AC3E}">
        <p14:creationId xmlns:p14="http://schemas.microsoft.com/office/powerpoint/2010/main" val="1499065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Devotional</a:t>
            </a:r>
          </a:p>
        </p:txBody>
      </p:sp>
      <p:sp>
        <p:nvSpPr>
          <p:cNvPr id="3" name="Content Placeholder 2"/>
          <p:cNvSpPr>
            <a:spLocks noGrp="1"/>
          </p:cNvSpPr>
          <p:nvPr>
            <p:ph sz="quarter" idx="4"/>
          </p:nvPr>
        </p:nvSpPr>
        <p:spPr/>
        <p:txBody>
          <a:bodyPr/>
          <a:lstStyle/>
          <a:p>
            <a:r>
              <a:rPr lang="en-US" dirty="0"/>
              <a:t>Hymn:</a:t>
            </a:r>
          </a:p>
          <a:p>
            <a:r>
              <a:rPr lang="en-US" dirty="0"/>
              <a:t>Prayer:</a:t>
            </a:r>
          </a:p>
          <a:p>
            <a:r>
              <a:rPr lang="en-US" dirty="0"/>
              <a:t>Thought:</a:t>
            </a:r>
          </a:p>
        </p:txBody>
      </p:sp>
      <p:pic>
        <p:nvPicPr>
          <p:cNvPr id="8" name="Picture Placeholder 7"/>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5665" b="5665"/>
          <a:stretch>
            <a:fillRect/>
          </a:stretch>
        </p:blipFill>
        <p:spPr/>
      </p:pic>
    </p:spTree>
    <p:extLst>
      <p:ext uri="{BB962C8B-B14F-4D97-AF65-F5344CB8AC3E}">
        <p14:creationId xmlns:p14="http://schemas.microsoft.com/office/powerpoint/2010/main" val="456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Nearly 1,000 years later, the prophet Mormon made an abridgment, or shortened version, of the records that had been written by his people. As he created this abridgment, he found the small plates of Nephi and was prompted by the Spirit to include them unabridged in his record “for a wise purpose” (Words of Mormon 1:7) that was unknown to him at the time.</a:t>
            </a:r>
          </a:p>
        </p:txBody>
      </p:sp>
      <p:sp>
        <p:nvSpPr>
          <p:cNvPr id="3" name="Title 2"/>
          <p:cNvSpPr>
            <a:spLocks noGrp="1"/>
          </p:cNvSpPr>
          <p:nvPr>
            <p:ph type="title"/>
          </p:nvPr>
        </p:nvSpPr>
        <p:spPr/>
        <p:txBody>
          <a:bodyPr/>
          <a:lstStyle/>
          <a:p>
            <a:r>
              <a:rPr lang="en-US" dirty="0"/>
              <a:t>Mormon’s Abridgment</a:t>
            </a:r>
          </a:p>
        </p:txBody>
      </p:sp>
    </p:spTree>
    <p:extLst>
      <p:ext uri="{BB962C8B-B14F-4D97-AF65-F5344CB8AC3E}">
        <p14:creationId xmlns:p14="http://schemas.microsoft.com/office/powerpoint/2010/main" val="2696550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At least part of the Lord’s “wise purpose” (1 Nephi 9:5; Words of Mormon 1:7) for having Nephi keep two sets of records became apparent when Joseph Smith translated the Book of Mormon. Joseph began his translation with Mormon’s abridgment of the large plates of Nephi. Martin Harris, who had been helping Joseph, wanted to show the translation to his wife and family. </a:t>
            </a:r>
          </a:p>
        </p:txBody>
      </p:sp>
      <p:sp>
        <p:nvSpPr>
          <p:cNvPr id="3" name="Title 2"/>
          <p:cNvSpPr>
            <a:spLocks noGrp="1"/>
          </p:cNvSpPr>
          <p:nvPr>
            <p:ph type="title"/>
          </p:nvPr>
        </p:nvSpPr>
        <p:spPr/>
        <p:txBody>
          <a:bodyPr/>
          <a:lstStyle/>
          <a:p>
            <a:r>
              <a:rPr lang="en-US" dirty="0"/>
              <a:t>The Lord’s “Wise Purpose”</a:t>
            </a:r>
          </a:p>
        </p:txBody>
      </p:sp>
    </p:spTree>
    <p:extLst>
      <p:ext uri="{BB962C8B-B14F-4D97-AF65-F5344CB8AC3E}">
        <p14:creationId xmlns:p14="http://schemas.microsoft.com/office/powerpoint/2010/main" val="3377188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Reluctantly, the Prophet allowed Martin to borrow the 116 pages of manuscript that had been completed up to that time. The 116 pages were stolen from Martin, and, as a consequence, the plates, the Urim and Thummim, and the gift to translate were temporarily taken from Joseph Smith (see D&amp;C 3:14).</a:t>
            </a:r>
          </a:p>
        </p:txBody>
      </p:sp>
      <p:sp>
        <p:nvSpPr>
          <p:cNvPr id="3" name="Title 2"/>
          <p:cNvSpPr>
            <a:spLocks noGrp="1"/>
          </p:cNvSpPr>
          <p:nvPr>
            <p:ph type="title"/>
          </p:nvPr>
        </p:nvSpPr>
        <p:spPr/>
        <p:txBody>
          <a:bodyPr/>
          <a:lstStyle/>
          <a:p>
            <a:r>
              <a:rPr lang="en-US" dirty="0"/>
              <a:t>The Lord’s “Wise Purpose”</a:t>
            </a:r>
          </a:p>
        </p:txBody>
      </p:sp>
    </p:spTree>
    <p:extLst>
      <p:ext uri="{BB962C8B-B14F-4D97-AF65-F5344CB8AC3E}">
        <p14:creationId xmlns:p14="http://schemas.microsoft.com/office/powerpoint/2010/main" val="291312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After Joseph Smith went through a period of repentance (see D&amp;C 3:10), the Lord told him not to retranslate the lost portion (see D&amp;C 10:30). Instead He commanded him to translate the small plates of Nephi (see D&amp;C 10:41), which covered the same period of time. </a:t>
            </a:r>
          </a:p>
        </p:txBody>
      </p:sp>
      <p:sp>
        <p:nvSpPr>
          <p:cNvPr id="3" name="Title 2"/>
          <p:cNvSpPr>
            <a:spLocks noGrp="1"/>
          </p:cNvSpPr>
          <p:nvPr>
            <p:ph type="title"/>
          </p:nvPr>
        </p:nvSpPr>
        <p:spPr/>
        <p:txBody>
          <a:bodyPr/>
          <a:lstStyle/>
          <a:p>
            <a:r>
              <a:rPr lang="en-US" dirty="0"/>
              <a:t>The Lord’s “Wise Purpose”</a:t>
            </a:r>
          </a:p>
        </p:txBody>
      </p:sp>
    </p:spTree>
    <p:extLst>
      <p:ext uri="{BB962C8B-B14F-4D97-AF65-F5344CB8AC3E}">
        <p14:creationId xmlns:p14="http://schemas.microsoft.com/office/powerpoint/2010/main" val="2284507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He informed Joseph that those who had taken the 116 pages had changed them and planned to use them to discredit the work (see D&amp;C 10:10–19). The Lord had foreseen these events many hundreds of years earlier and had provided the second record to thwart Satan’s plan. (See </a:t>
            </a:r>
            <a:r>
              <a:rPr lang="en-US" i="1" dirty="0"/>
              <a:t>History of the Church, </a:t>
            </a:r>
            <a:r>
              <a:rPr lang="en-US" dirty="0"/>
              <a:t>1:20–23; D&amp;C 10:38–46.)</a:t>
            </a:r>
          </a:p>
        </p:txBody>
      </p:sp>
      <p:sp>
        <p:nvSpPr>
          <p:cNvPr id="3" name="Title 2"/>
          <p:cNvSpPr>
            <a:spLocks noGrp="1"/>
          </p:cNvSpPr>
          <p:nvPr>
            <p:ph type="title"/>
          </p:nvPr>
        </p:nvSpPr>
        <p:spPr/>
        <p:txBody>
          <a:bodyPr/>
          <a:lstStyle/>
          <a:p>
            <a:r>
              <a:rPr lang="en-US" dirty="0"/>
              <a:t>The Lord’s “Wise Purpose”</a:t>
            </a:r>
          </a:p>
        </p:txBody>
      </p:sp>
    </p:spTree>
    <p:extLst>
      <p:ext uri="{BB962C8B-B14F-4D97-AF65-F5344CB8AC3E}">
        <p14:creationId xmlns:p14="http://schemas.microsoft.com/office/powerpoint/2010/main" val="871285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Elder Jeffrey R. Holland</a:t>
            </a:r>
          </a:p>
        </p:txBody>
      </p:sp>
      <p:sp>
        <p:nvSpPr>
          <p:cNvPr id="3" name="Content Placeholder 2"/>
          <p:cNvSpPr>
            <a:spLocks noGrp="1"/>
          </p:cNvSpPr>
          <p:nvPr>
            <p:ph sz="quarter" idx="4"/>
          </p:nvPr>
        </p:nvSpPr>
        <p:spPr/>
        <p:txBody>
          <a:bodyPr/>
          <a:lstStyle/>
          <a:p>
            <a:pPr marL="0" indent="0">
              <a:buNone/>
            </a:pPr>
            <a:r>
              <a:rPr lang="en-US" dirty="0"/>
              <a:t>“It strikes me that there is a wiser purpose than that [compensating for the loss of the 116 pages], or, more accurately, a wiser purpose </a:t>
            </a:r>
            <a:r>
              <a:rPr lang="en-US" i="0" dirty="0"/>
              <a:t>in</a:t>
            </a:r>
            <a:r>
              <a:rPr lang="en-US" dirty="0"/>
              <a:t> that. The key to such a suggestion of a wiser purpose is in verse 45 of Doctrine and Covenants section 10. </a:t>
            </a:r>
          </a:p>
          <a:p>
            <a:pPr marL="0" indent="0">
              <a:buNone/>
            </a:pPr>
            <a:r>
              <a:rPr lang="en-US" i="0" dirty="0"/>
              <a:t>Continued on next page.</a:t>
            </a:r>
          </a:p>
        </p:txBody>
      </p:sp>
      <p:pic>
        <p:nvPicPr>
          <p:cNvPr id="5" name="Picture Placeholder 4"/>
          <p:cNvPicPr>
            <a:picLocks noGrp="1" noChangeAspect="1"/>
          </p:cNvPicPr>
          <p:nvPr>
            <p:ph type="pic" sz="quarter" idx="10"/>
          </p:nvPr>
        </p:nvPicPr>
        <p:blipFill>
          <a:blip r:embed="rId2"/>
          <a:srcRect t="58" b="58"/>
          <a:stretch>
            <a:fillRect/>
          </a:stretch>
        </p:blipFill>
        <p:spPr/>
      </p:pic>
    </p:spTree>
    <p:extLst>
      <p:ext uri="{BB962C8B-B14F-4D97-AF65-F5344CB8AC3E}">
        <p14:creationId xmlns:p14="http://schemas.microsoft.com/office/powerpoint/2010/main" val="1930085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Elder Jeffrey R. Holland, cont.</a:t>
            </a:r>
          </a:p>
        </p:txBody>
      </p:sp>
      <p:sp>
        <p:nvSpPr>
          <p:cNvPr id="3" name="Content Placeholder 2"/>
          <p:cNvSpPr>
            <a:spLocks noGrp="1"/>
          </p:cNvSpPr>
          <p:nvPr>
            <p:ph sz="quarter" idx="4"/>
          </p:nvPr>
        </p:nvSpPr>
        <p:spPr/>
        <p:txBody>
          <a:bodyPr/>
          <a:lstStyle/>
          <a:p>
            <a:pPr marL="0" indent="0">
              <a:buNone/>
            </a:pPr>
            <a:r>
              <a:rPr lang="en-US" dirty="0"/>
              <a:t>“As the Lord instructs Joseph on the procedure for translating and inserting the material from the small plates into what had been begun as the translation of the abridged large plates, he says, ‘Behold, there are many things </a:t>
            </a:r>
            <a:r>
              <a:rPr lang="en-US" dirty="0" err="1"/>
              <a:t>engraven</a:t>
            </a:r>
            <a:r>
              <a:rPr lang="en-US" dirty="0"/>
              <a:t> upon the [small] plates of Nephi which do throw </a:t>
            </a:r>
            <a:r>
              <a:rPr lang="en-US" i="0" dirty="0"/>
              <a:t>greater views</a:t>
            </a:r>
            <a:r>
              <a:rPr lang="en-US" dirty="0"/>
              <a:t> upon my gospel’ (emphasis added).</a:t>
            </a:r>
          </a:p>
          <a:p>
            <a:pPr marL="0" indent="0">
              <a:buNone/>
            </a:pPr>
            <a:r>
              <a:rPr lang="en-US" i="0" dirty="0"/>
              <a:t>Continued on next page.</a:t>
            </a:r>
          </a:p>
        </p:txBody>
      </p:sp>
      <p:pic>
        <p:nvPicPr>
          <p:cNvPr id="5" name="Picture Placeholder 4"/>
          <p:cNvPicPr>
            <a:picLocks noGrp="1" noChangeAspect="1"/>
          </p:cNvPicPr>
          <p:nvPr>
            <p:ph type="pic" sz="quarter" idx="10"/>
          </p:nvPr>
        </p:nvPicPr>
        <p:blipFill>
          <a:blip r:embed="rId2"/>
          <a:srcRect t="58" b="58"/>
          <a:stretch>
            <a:fillRect/>
          </a:stretch>
        </p:blipFill>
        <p:spPr/>
      </p:pic>
    </p:spTree>
    <p:extLst>
      <p:ext uri="{BB962C8B-B14F-4D97-AF65-F5344CB8AC3E}">
        <p14:creationId xmlns:p14="http://schemas.microsoft.com/office/powerpoint/2010/main" val="1983242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Elder Jeffrey R. Holland, cont.</a:t>
            </a:r>
          </a:p>
        </p:txBody>
      </p:sp>
      <p:sp>
        <p:nvSpPr>
          <p:cNvPr id="3" name="Content Placeholder 2"/>
          <p:cNvSpPr>
            <a:spLocks noGrp="1"/>
          </p:cNvSpPr>
          <p:nvPr>
            <p:ph sz="quarter" idx="4"/>
          </p:nvPr>
        </p:nvSpPr>
        <p:spPr/>
        <p:txBody>
          <a:bodyPr/>
          <a:lstStyle/>
          <a:p>
            <a:pPr marL="0" indent="0">
              <a:buNone/>
            </a:pPr>
            <a:r>
              <a:rPr lang="en-US" dirty="0"/>
              <a:t>“… We got back more than we lost. And it was known from the beginning that it would be so. It was for a wiser purpose. …</a:t>
            </a:r>
          </a:p>
          <a:p>
            <a:pPr marL="0" indent="0">
              <a:buNone/>
            </a:pPr>
            <a:r>
              <a:rPr lang="en-US" dirty="0"/>
              <a:t>“I think it would be exciting if the 116 pages of manuscript turned up some day, but if they were delivered to my office tomorrow I would never trade them for the material in the small plates of Nephi” (Jeffrey R. Holland, “A Standard unto My People” [address given at the Church Educational System Symposium, Aug. 9, 1994], 7–8, 9).</a:t>
            </a:r>
          </a:p>
        </p:txBody>
      </p:sp>
      <p:pic>
        <p:nvPicPr>
          <p:cNvPr id="6" name="Picture Placeholder 5"/>
          <p:cNvPicPr>
            <a:picLocks noGrp="1" noChangeAspect="1"/>
          </p:cNvPicPr>
          <p:nvPr>
            <p:ph type="pic" sz="quarter" idx="10"/>
          </p:nvPr>
        </p:nvPicPr>
        <p:blipFill>
          <a:blip r:embed="rId2"/>
          <a:srcRect t="58" b="58"/>
          <a:stretch>
            <a:fillRect/>
          </a:stretch>
        </p:blipFill>
        <p:spPr/>
      </p:pic>
    </p:spTree>
    <p:extLst>
      <p:ext uri="{BB962C8B-B14F-4D97-AF65-F5344CB8AC3E}">
        <p14:creationId xmlns:p14="http://schemas.microsoft.com/office/powerpoint/2010/main" val="341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How would you complete this statement: </a:t>
            </a:r>
            <a:r>
              <a:rPr lang="en-US" i="1" dirty="0"/>
              <a:t>Trusting and obeying the Lord, even when we do not fully understand the reason for a commandment, …</a:t>
            </a:r>
          </a:p>
        </p:txBody>
      </p:sp>
      <p:sp>
        <p:nvSpPr>
          <p:cNvPr id="3" name="Title 2"/>
          <p:cNvSpPr>
            <a:spLocks noGrp="1"/>
          </p:cNvSpPr>
          <p:nvPr>
            <p:ph type="title"/>
          </p:nvPr>
        </p:nvSpPr>
        <p:spPr/>
        <p:txBody>
          <a:bodyPr/>
          <a:lstStyle/>
          <a:p>
            <a:r>
              <a:rPr lang="en-US" dirty="0"/>
              <a:t>Trusting and Obeying the Lord</a:t>
            </a:r>
          </a:p>
        </p:txBody>
      </p:sp>
    </p:spTree>
    <p:extLst>
      <p:ext uri="{BB962C8B-B14F-4D97-AF65-F5344CB8AC3E}">
        <p14:creationId xmlns:p14="http://schemas.microsoft.com/office/powerpoint/2010/main" val="3432294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How would you complete this statement: </a:t>
            </a:r>
            <a:r>
              <a:rPr lang="en-US" i="1" dirty="0"/>
              <a:t>Trusting and obeying the Lord, even when we do not fully understand the reason for a commandment, …</a:t>
            </a:r>
          </a:p>
          <a:p>
            <a:r>
              <a:rPr lang="en-US" b="1" dirty="0"/>
              <a:t>Trusting and obeying the Lord, even when we do not fully understand the reason for a commandment, can lead to great blessings.</a:t>
            </a:r>
            <a:endParaRPr lang="en-US" dirty="0"/>
          </a:p>
        </p:txBody>
      </p:sp>
      <p:sp>
        <p:nvSpPr>
          <p:cNvPr id="3" name="Title 2"/>
          <p:cNvSpPr>
            <a:spLocks noGrp="1"/>
          </p:cNvSpPr>
          <p:nvPr>
            <p:ph type="title"/>
          </p:nvPr>
        </p:nvSpPr>
        <p:spPr/>
        <p:txBody>
          <a:bodyPr/>
          <a:lstStyle/>
          <a:p>
            <a:r>
              <a:rPr lang="en-US" dirty="0"/>
              <a:t>Trusting and Obeying the Lord</a:t>
            </a:r>
          </a:p>
        </p:txBody>
      </p:sp>
    </p:spTree>
    <p:extLst>
      <p:ext uri="{BB962C8B-B14F-4D97-AF65-F5344CB8AC3E}">
        <p14:creationId xmlns:p14="http://schemas.microsoft.com/office/powerpoint/2010/main" val="211654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Think of books or movies that are popular with youth today. What was the author’s or creator’s purpose for the books or movies?</a:t>
            </a:r>
          </a:p>
        </p:txBody>
      </p:sp>
      <p:sp>
        <p:nvSpPr>
          <p:cNvPr id="3" name="Title 2"/>
          <p:cNvSpPr>
            <a:spLocks noGrp="1"/>
          </p:cNvSpPr>
          <p:nvPr>
            <p:ph type="title"/>
          </p:nvPr>
        </p:nvSpPr>
        <p:spPr/>
        <p:txBody>
          <a:bodyPr/>
          <a:lstStyle/>
          <a:p>
            <a:r>
              <a:rPr lang="en-US" dirty="0"/>
              <a:t>Author’s Purpose</a:t>
            </a:r>
          </a:p>
        </p:txBody>
      </p:sp>
    </p:spTree>
    <p:extLst>
      <p:ext uri="{BB962C8B-B14F-4D97-AF65-F5344CB8AC3E}">
        <p14:creationId xmlns:p14="http://schemas.microsoft.com/office/powerpoint/2010/main" val="36295494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Elder Marvin J. Ashton</a:t>
            </a:r>
          </a:p>
        </p:txBody>
      </p:sp>
      <p:sp>
        <p:nvSpPr>
          <p:cNvPr id="3" name="Content Placeholder 2"/>
          <p:cNvSpPr>
            <a:spLocks noGrp="1"/>
          </p:cNvSpPr>
          <p:nvPr>
            <p:ph sz="quarter" idx="4"/>
          </p:nvPr>
        </p:nvSpPr>
        <p:spPr/>
        <p:txBody>
          <a:bodyPr/>
          <a:lstStyle/>
          <a:p>
            <a:pPr marL="0" indent="0">
              <a:buNone/>
            </a:pPr>
            <a:r>
              <a:rPr lang="en-US" dirty="0"/>
              <a:t>“Sometimes when we are asked to be obedient, we do not know why, except the Lord has commanded. … Nephi followed instructions even though he didn’t fully understand the wise purpose. His obedience resulted in blessings to mankind all over the world” (Marvin J. Ashton, “Who Will Forfeit the Harvest?” </a:t>
            </a:r>
            <a:r>
              <a:rPr lang="en-US" i="0" dirty="0"/>
              <a:t>Ensign</a:t>
            </a:r>
            <a:r>
              <a:rPr lang="en-US" dirty="0"/>
              <a:t>, Nov. 1978, 51).</a:t>
            </a:r>
          </a:p>
        </p:txBody>
      </p:sp>
      <p:pic>
        <p:nvPicPr>
          <p:cNvPr id="6" name="Picture Placeholder 5"/>
          <p:cNvPicPr>
            <a:picLocks noGrp="1" noChangeAspect="1"/>
          </p:cNvPicPr>
          <p:nvPr>
            <p:ph type="pic" sz="quarter" idx="10"/>
          </p:nvPr>
        </p:nvPicPr>
        <p:blipFill>
          <a:blip r:embed="rId2"/>
          <a:srcRect t="90" b="90"/>
          <a:stretch>
            <a:fillRect/>
          </a:stretch>
        </p:blipFill>
        <p:spPr/>
      </p:pic>
    </p:spTree>
    <p:extLst>
      <p:ext uri="{BB962C8B-B14F-4D97-AF65-F5344CB8AC3E}">
        <p14:creationId xmlns:p14="http://schemas.microsoft.com/office/powerpoint/2010/main" val="1882426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truth did Nephi teach about the Lord in 1 Nephi 9:6? </a:t>
            </a:r>
          </a:p>
        </p:txBody>
      </p:sp>
      <p:sp>
        <p:nvSpPr>
          <p:cNvPr id="3" name="Title 2"/>
          <p:cNvSpPr>
            <a:spLocks noGrp="1"/>
          </p:cNvSpPr>
          <p:nvPr>
            <p:ph type="title"/>
          </p:nvPr>
        </p:nvSpPr>
        <p:spPr/>
        <p:txBody>
          <a:bodyPr/>
          <a:lstStyle/>
          <a:p>
            <a:r>
              <a:rPr lang="en-US" dirty="0"/>
              <a:t>The Lord Knows All Things</a:t>
            </a:r>
          </a:p>
        </p:txBody>
      </p:sp>
    </p:spTree>
    <p:extLst>
      <p:ext uri="{BB962C8B-B14F-4D97-AF65-F5344CB8AC3E}">
        <p14:creationId xmlns:p14="http://schemas.microsoft.com/office/powerpoint/2010/main" val="41909163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truth did Nephi teach about the Lord in 1 Nephi 9:6? </a:t>
            </a:r>
          </a:p>
          <a:p>
            <a:r>
              <a:rPr lang="en-US" b="1" dirty="0"/>
              <a:t>The Lord knows all things, has all power, and prepares a way to accomplish His work.</a:t>
            </a:r>
          </a:p>
        </p:txBody>
      </p:sp>
      <p:sp>
        <p:nvSpPr>
          <p:cNvPr id="3" name="Title 2"/>
          <p:cNvSpPr>
            <a:spLocks noGrp="1"/>
          </p:cNvSpPr>
          <p:nvPr>
            <p:ph type="title"/>
          </p:nvPr>
        </p:nvSpPr>
        <p:spPr/>
        <p:txBody>
          <a:bodyPr/>
          <a:lstStyle/>
          <a:p>
            <a:r>
              <a:rPr lang="en-US" dirty="0"/>
              <a:t>The Lord Knows All Things</a:t>
            </a:r>
          </a:p>
        </p:txBody>
      </p:sp>
    </p:spTree>
    <p:extLst>
      <p:ext uri="{BB962C8B-B14F-4D97-AF65-F5344CB8AC3E}">
        <p14:creationId xmlns:p14="http://schemas.microsoft.com/office/powerpoint/2010/main" val="13398135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truth did Nephi teach about the Lord in 1 Nephi 9:6? </a:t>
            </a:r>
          </a:p>
          <a:p>
            <a:r>
              <a:rPr lang="en-US" b="1" dirty="0"/>
              <a:t>The Lord knows all things, has all power, and prepares a way to accomplish His work.</a:t>
            </a:r>
          </a:p>
          <a:p>
            <a:r>
              <a:rPr lang="en-US" dirty="0"/>
              <a:t>How does Nephi’s experience and the account of the lost 116 manuscript pages illustrate this truth?</a:t>
            </a:r>
          </a:p>
        </p:txBody>
      </p:sp>
      <p:sp>
        <p:nvSpPr>
          <p:cNvPr id="3" name="Title 2"/>
          <p:cNvSpPr>
            <a:spLocks noGrp="1"/>
          </p:cNvSpPr>
          <p:nvPr>
            <p:ph type="title"/>
          </p:nvPr>
        </p:nvSpPr>
        <p:spPr/>
        <p:txBody>
          <a:bodyPr/>
          <a:lstStyle/>
          <a:p>
            <a:r>
              <a:rPr lang="en-US" dirty="0"/>
              <a:t>The Lord Knows All Things</a:t>
            </a:r>
          </a:p>
        </p:txBody>
      </p:sp>
    </p:spTree>
    <p:extLst>
      <p:ext uri="{BB962C8B-B14F-4D97-AF65-F5344CB8AC3E}">
        <p14:creationId xmlns:p14="http://schemas.microsoft.com/office/powerpoint/2010/main" val="18794893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truth did Nephi teach about the Lord in 1 Nephi 9:6? </a:t>
            </a:r>
          </a:p>
          <a:p>
            <a:r>
              <a:rPr lang="en-US" b="1" dirty="0"/>
              <a:t>The Lord knows all things, has all power, and prepares a way to accomplish His work.</a:t>
            </a:r>
          </a:p>
          <a:p>
            <a:r>
              <a:rPr lang="en-US" dirty="0"/>
              <a:t>How does Nephi’s experience and the account of the lost 116 manuscript pages illustrate this truth?</a:t>
            </a:r>
          </a:p>
          <a:p>
            <a:r>
              <a:rPr lang="en-US" dirty="0"/>
              <a:t>Why is it helpful to know that “the Lord knoweth all things from the beginning” (1 Nephi 9:6)?</a:t>
            </a:r>
          </a:p>
        </p:txBody>
      </p:sp>
      <p:sp>
        <p:nvSpPr>
          <p:cNvPr id="3" name="Title 2"/>
          <p:cNvSpPr>
            <a:spLocks noGrp="1"/>
          </p:cNvSpPr>
          <p:nvPr>
            <p:ph type="title"/>
          </p:nvPr>
        </p:nvSpPr>
        <p:spPr/>
        <p:txBody>
          <a:bodyPr/>
          <a:lstStyle/>
          <a:p>
            <a:r>
              <a:rPr lang="en-US" dirty="0"/>
              <a:t>The Lord Knows All Things</a:t>
            </a:r>
          </a:p>
        </p:txBody>
      </p:sp>
    </p:spTree>
    <p:extLst>
      <p:ext uri="{BB962C8B-B14F-4D97-AF65-F5344CB8AC3E}">
        <p14:creationId xmlns:p14="http://schemas.microsoft.com/office/powerpoint/2010/main" val="12400207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fontAlgn="base"/>
            <a:r>
              <a:rPr lang="en-US" dirty="0"/>
              <a:t>How can understanding the truths we identified help someone when they encounter a commandment that they do not fully understand the reason for?</a:t>
            </a:r>
          </a:p>
        </p:txBody>
      </p:sp>
      <p:sp>
        <p:nvSpPr>
          <p:cNvPr id="3" name="Title 2"/>
          <p:cNvSpPr>
            <a:spLocks noGrp="1"/>
          </p:cNvSpPr>
          <p:nvPr>
            <p:ph type="title"/>
          </p:nvPr>
        </p:nvSpPr>
        <p:spPr/>
        <p:txBody>
          <a:bodyPr/>
          <a:lstStyle/>
          <a:p>
            <a:r>
              <a:rPr lang="en-US" dirty="0"/>
              <a:t>Obedience</a:t>
            </a:r>
          </a:p>
        </p:txBody>
      </p:sp>
    </p:spTree>
    <p:extLst>
      <p:ext uri="{BB962C8B-B14F-4D97-AF65-F5344CB8AC3E}">
        <p14:creationId xmlns:p14="http://schemas.microsoft.com/office/powerpoint/2010/main" val="11261571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fontAlgn="base"/>
            <a:r>
              <a:rPr lang="en-US" dirty="0"/>
              <a:t>How can understanding the truths we identified help someone when they encounter a commandment that they do not fully understand the reason for?</a:t>
            </a:r>
          </a:p>
          <a:p>
            <a:pPr fontAlgn="base"/>
            <a:r>
              <a:rPr lang="en-US" dirty="0"/>
              <a:t>When have you or someone you know been obedient to the Lord without completely understanding the reasons? What blessings came as a result?</a:t>
            </a:r>
          </a:p>
          <a:p>
            <a:endParaRPr lang="en-US" dirty="0"/>
          </a:p>
        </p:txBody>
      </p:sp>
      <p:sp>
        <p:nvSpPr>
          <p:cNvPr id="3" name="Title 2"/>
          <p:cNvSpPr>
            <a:spLocks noGrp="1"/>
          </p:cNvSpPr>
          <p:nvPr>
            <p:ph type="title"/>
          </p:nvPr>
        </p:nvSpPr>
        <p:spPr/>
        <p:txBody>
          <a:bodyPr/>
          <a:lstStyle/>
          <a:p>
            <a:r>
              <a:rPr lang="en-US" dirty="0"/>
              <a:t>Obedience</a:t>
            </a:r>
          </a:p>
        </p:txBody>
      </p:sp>
    </p:spTree>
    <p:extLst>
      <p:ext uri="{BB962C8B-B14F-4D97-AF65-F5344CB8AC3E}">
        <p14:creationId xmlns:p14="http://schemas.microsoft.com/office/powerpoint/2010/main" val="8589174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Write in your class notebook or study journal a goal to obey a commandment of the Lord that you may not fully understand the reason for. Follow Nephi’s example by trusting and obeying the Lord by keeping this commandment.</a:t>
            </a:r>
          </a:p>
        </p:txBody>
      </p:sp>
      <p:sp>
        <p:nvSpPr>
          <p:cNvPr id="3" name="Title 2"/>
          <p:cNvSpPr>
            <a:spLocks noGrp="1"/>
          </p:cNvSpPr>
          <p:nvPr>
            <p:ph type="title"/>
          </p:nvPr>
        </p:nvSpPr>
        <p:spPr/>
        <p:txBody>
          <a:bodyPr/>
          <a:lstStyle/>
          <a:p>
            <a:r>
              <a:rPr lang="en-US" dirty="0"/>
              <a:t>Following Nephi’s Example</a:t>
            </a:r>
          </a:p>
        </p:txBody>
      </p:sp>
    </p:spTree>
    <p:extLst>
      <p:ext uri="{BB962C8B-B14F-4D97-AF65-F5344CB8AC3E}">
        <p14:creationId xmlns:p14="http://schemas.microsoft.com/office/powerpoint/2010/main" val="21729709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2622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1 Nephi 6:1–4. Whom do you think “the God of Abraham, and the God of Isaac, and the God of Jacob” (verse 4) refers to?</a:t>
            </a:r>
          </a:p>
        </p:txBody>
      </p:sp>
      <p:sp>
        <p:nvSpPr>
          <p:cNvPr id="3" name="Title 2"/>
          <p:cNvSpPr>
            <a:spLocks noGrp="1"/>
          </p:cNvSpPr>
          <p:nvPr>
            <p:ph type="title"/>
          </p:nvPr>
        </p:nvSpPr>
        <p:spPr/>
        <p:txBody>
          <a:bodyPr/>
          <a:lstStyle/>
          <a:p>
            <a:r>
              <a:rPr lang="en-US" dirty="0"/>
              <a:t>Purpose of the Book of Mormon</a:t>
            </a:r>
          </a:p>
        </p:txBody>
      </p:sp>
    </p:spTree>
    <p:extLst>
      <p:ext uri="{BB962C8B-B14F-4D97-AF65-F5344CB8AC3E}">
        <p14:creationId xmlns:p14="http://schemas.microsoft.com/office/powerpoint/2010/main" val="2273099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1 Nephi 6:1–4. Whom do you think “the God of Abraham, and the God of Isaac, and the God of Jacob” (verse 4) refers to?</a:t>
            </a:r>
          </a:p>
          <a:p>
            <a:r>
              <a:rPr lang="en-US" dirty="0"/>
              <a:t>How would you state Nephi’s intent in your own words? </a:t>
            </a:r>
          </a:p>
        </p:txBody>
      </p:sp>
      <p:sp>
        <p:nvSpPr>
          <p:cNvPr id="3" name="Title 2"/>
          <p:cNvSpPr>
            <a:spLocks noGrp="1"/>
          </p:cNvSpPr>
          <p:nvPr>
            <p:ph type="title"/>
          </p:nvPr>
        </p:nvSpPr>
        <p:spPr/>
        <p:txBody>
          <a:bodyPr/>
          <a:lstStyle/>
          <a:p>
            <a:r>
              <a:rPr lang="en-US" dirty="0"/>
              <a:t>Purpose of the Book of Mormon</a:t>
            </a:r>
          </a:p>
        </p:txBody>
      </p:sp>
    </p:spTree>
    <p:extLst>
      <p:ext uri="{BB962C8B-B14F-4D97-AF65-F5344CB8AC3E}">
        <p14:creationId xmlns:p14="http://schemas.microsoft.com/office/powerpoint/2010/main" val="1826677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1 Nephi 6:1–4. Whom do you think “the God of Abraham, and the God of Isaac, and the God of Jacob” (verse 4) refers to?</a:t>
            </a:r>
          </a:p>
          <a:p>
            <a:r>
              <a:rPr lang="en-US" dirty="0"/>
              <a:t>How would you state Nephi’s intent in your own words? </a:t>
            </a:r>
          </a:p>
          <a:p>
            <a:r>
              <a:rPr lang="en-US" b="1" dirty="0"/>
              <a:t>One purpose of the Book of Mormon is to persuade all people to come unto Jesus Christ and be saved.</a:t>
            </a:r>
            <a:endParaRPr lang="en-US" dirty="0"/>
          </a:p>
        </p:txBody>
      </p:sp>
      <p:sp>
        <p:nvSpPr>
          <p:cNvPr id="3" name="Title 2"/>
          <p:cNvSpPr>
            <a:spLocks noGrp="1"/>
          </p:cNvSpPr>
          <p:nvPr>
            <p:ph type="title"/>
          </p:nvPr>
        </p:nvSpPr>
        <p:spPr/>
        <p:txBody>
          <a:bodyPr/>
          <a:lstStyle/>
          <a:p>
            <a:r>
              <a:rPr lang="en-US" dirty="0"/>
              <a:t>Purpose of the Book of Mormon</a:t>
            </a:r>
          </a:p>
        </p:txBody>
      </p:sp>
    </p:spTree>
    <p:extLst>
      <p:ext uri="{BB962C8B-B14F-4D97-AF65-F5344CB8AC3E}">
        <p14:creationId xmlns:p14="http://schemas.microsoft.com/office/powerpoint/2010/main" val="547214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Turn to the index of the Book of Mormon and scan all the headings associated with Jesus Christ. What are a few of the ways the Book of Mormon teaches about the mission of the Savior?</a:t>
            </a:r>
          </a:p>
        </p:txBody>
      </p:sp>
      <p:sp>
        <p:nvSpPr>
          <p:cNvPr id="3" name="Title 2"/>
          <p:cNvSpPr>
            <a:spLocks noGrp="1"/>
          </p:cNvSpPr>
          <p:nvPr>
            <p:ph type="title"/>
          </p:nvPr>
        </p:nvSpPr>
        <p:spPr/>
        <p:txBody>
          <a:bodyPr/>
          <a:lstStyle/>
          <a:p>
            <a:r>
              <a:rPr lang="en-US" dirty="0"/>
              <a:t>The Mission of the Savior</a:t>
            </a:r>
          </a:p>
        </p:txBody>
      </p:sp>
    </p:spTree>
    <p:extLst>
      <p:ext uri="{BB962C8B-B14F-4D97-AF65-F5344CB8AC3E}">
        <p14:creationId xmlns:p14="http://schemas.microsoft.com/office/powerpoint/2010/main" val="1362967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Turn to the index of the Book of Mormon and scan all the headings associated with Jesus Christ. What are a few of the ways the Book of Mormon teaches about the mission of the Savior?</a:t>
            </a:r>
          </a:p>
          <a:p>
            <a:r>
              <a:rPr lang="en-US" dirty="0"/>
              <a:t>How might understanding Nephi’s purpose for writing influence the way you study the Book of Mormon?</a:t>
            </a:r>
          </a:p>
          <a:p>
            <a:endParaRPr lang="en-US" dirty="0"/>
          </a:p>
        </p:txBody>
      </p:sp>
      <p:sp>
        <p:nvSpPr>
          <p:cNvPr id="3" name="Title 2"/>
          <p:cNvSpPr>
            <a:spLocks noGrp="1"/>
          </p:cNvSpPr>
          <p:nvPr>
            <p:ph type="title"/>
          </p:nvPr>
        </p:nvSpPr>
        <p:spPr/>
        <p:txBody>
          <a:bodyPr/>
          <a:lstStyle/>
          <a:p>
            <a:r>
              <a:rPr lang="en-US" dirty="0"/>
              <a:t>The Mission of the Savior</a:t>
            </a:r>
          </a:p>
        </p:txBody>
      </p:sp>
    </p:spTree>
    <p:extLst>
      <p:ext uri="{BB962C8B-B14F-4D97-AF65-F5344CB8AC3E}">
        <p14:creationId xmlns:p14="http://schemas.microsoft.com/office/powerpoint/2010/main" val="372466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1 Nephi 6:5–6. According to these verses, what truth can we learn about the messages contained in the Book of Mormon?</a:t>
            </a:r>
          </a:p>
        </p:txBody>
      </p:sp>
      <p:sp>
        <p:nvSpPr>
          <p:cNvPr id="3" name="Title 2"/>
          <p:cNvSpPr>
            <a:spLocks noGrp="1"/>
          </p:cNvSpPr>
          <p:nvPr>
            <p:ph type="title"/>
          </p:nvPr>
        </p:nvSpPr>
        <p:spPr/>
        <p:txBody>
          <a:bodyPr/>
          <a:lstStyle/>
          <a:p>
            <a:r>
              <a:rPr lang="en-US" dirty="0"/>
              <a:t>Messages in the Book of Mormon</a:t>
            </a:r>
          </a:p>
        </p:txBody>
      </p:sp>
    </p:spTree>
    <p:extLst>
      <p:ext uri="{BB962C8B-B14F-4D97-AF65-F5344CB8AC3E}">
        <p14:creationId xmlns:p14="http://schemas.microsoft.com/office/powerpoint/2010/main" val="1266827805"/>
      </p:ext>
    </p:extLst>
  </p:cSld>
  <p:clrMapOvr>
    <a:masterClrMapping/>
  </p:clrMapOvr>
</p:sld>
</file>

<file path=ppt/theme/theme1.xml><?xml version="1.0" encoding="utf-8"?>
<a:theme xmlns:a="http://schemas.openxmlformats.org/drawingml/2006/main" name="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62E53161F90B498140BA4BCC7CD2A2" ma:contentTypeVersion="2" ma:contentTypeDescription="Create a new document." ma:contentTypeScope="" ma:versionID="2d9649835cc5f084f1f1839cb2cf4b12">
  <xsd:schema xmlns:xsd="http://www.w3.org/2001/XMLSchema" xmlns:xs="http://www.w3.org/2001/XMLSchema" xmlns:p="http://schemas.microsoft.com/office/2006/metadata/properties" xmlns:ns2="b764eb9d-49e1-4eb4-965b-0d99005b74c0" targetNamespace="http://schemas.microsoft.com/office/2006/metadata/properties" ma:root="true" ma:fieldsID="50c8c1b29e8e7f4e1e585ad69d5cde23" ns2:_="">
    <xsd:import namespace="b764eb9d-49e1-4eb4-965b-0d99005b74c0"/>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64eb9d-49e1-4eb4-965b-0d99005b74c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b764eb9d-49e1-4eb4-965b-0d99005b74c0">
      <UserInfo>
        <DisplayName>Katrina Cannon</DisplayName>
        <AccountId>29</AccountId>
        <AccountType/>
      </UserInfo>
    </SharedWithUsers>
  </documentManagement>
</p:properties>
</file>

<file path=customXml/itemProps1.xml><?xml version="1.0" encoding="utf-8"?>
<ds:datastoreItem xmlns:ds="http://schemas.openxmlformats.org/officeDocument/2006/customXml" ds:itemID="{54DD939F-22E6-4D35-93ED-3DFA1A74EB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64eb9d-49e1-4eb4-965b-0d99005b74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9D324F-7F41-4481-9226-DF772FD5D074}">
  <ds:schemaRefs>
    <ds:schemaRef ds:uri="http://schemas.microsoft.com/sharepoint/v3/contenttype/forms"/>
  </ds:schemaRefs>
</ds:datastoreItem>
</file>

<file path=customXml/itemProps3.xml><?xml version="1.0" encoding="utf-8"?>
<ds:datastoreItem xmlns:ds="http://schemas.openxmlformats.org/officeDocument/2006/customXml" ds:itemID="{8D9B38A3-81AD-42AF-96FF-972233EE1065}">
  <ds:schemaRefs>
    <ds:schemaRef ds:uri="http://www.w3.org/XML/1998/namespace"/>
    <ds:schemaRef ds:uri="http://purl.org/dc/elements/1.1/"/>
    <ds:schemaRef ds:uri="http://purl.org/dc/dcmitype/"/>
    <ds:schemaRef ds:uri="http://schemas.openxmlformats.org/package/2006/metadata/core-properties"/>
    <ds:schemaRef ds:uri="http://schemas.microsoft.com/office/infopath/2007/PartnerControls"/>
    <ds:schemaRef ds:uri="http://schemas.microsoft.com/office/2006/metadata/properties"/>
    <ds:schemaRef ds:uri="http://schemas.microsoft.com/office/2006/documentManagement/types"/>
    <ds:schemaRef ds:uri="b764eb9d-49e1-4eb4-965b-0d99005b74c0"/>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10102</TotalTime>
  <Words>1709</Words>
  <Application>Microsoft Office PowerPoint</Application>
  <PresentationFormat>On-screen Show (4:3)</PresentationFormat>
  <Paragraphs>102</Paragraphs>
  <Slides>38</Slides>
  <Notes>1</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38</vt:i4>
      </vt:variant>
    </vt:vector>
  </HeadingPairs>
  <TitlesOfParts>
    <vt:vector size="47" baseType="lpstr">
      <vt:lpstr>Arial</vt:lpstr>
      <vt:lpstr>Calibri</vt:lpstr>
      <vt:lpstr>Helam Slab ldsLat Light</vt:lpstr>
      <vt:lpstr>Open Sans</vt:lpstr>
      <vt:lpstr>Old Testament</vt:lpstr>
      <vt:lpstr>1_Old Testament</vt:lpstr>
      <vt:lpstr>2_Old Testament</vt:lpstr>
      <vt:lpstr>3_Old Testament</vt:lpstr>
      <vt:lpstr>4_Old Testament</vt:lpstr>
      <vt:lpstr>1 Nephi 6, 9</vt:lpstr>
      <vt:lpstr>Devotional</vt:lpstr>
      <vt:lpstr>Author’s Purpose</vt:lpstr>
      <vt:lpstr>Purpose of the Book of Mormon</vt:lpstr>
      <vt:lpstr>Purpose of the Book of Mormon</vt:lpstr>
      <vt:lpstr>Purpose of the Book of Mormon</vt:lpstr>
      <vt:lpstr>The Mission of the Savior</vt:lpstr>
      <vt:lpstr>The Mission of the Savior</vt:lpstr>
      <vt:lpstr>Messages in the Book of Mormon</vt:lpstr>
      <vt:lpstr>Messages in the Book of Mormon</vt:lpstr>
      <vt:lpstr>Messages in the Book of Mormon</vt:lpstr>
      <vt:lpstr>Understanding Commandments</vt:lpstr>
      <vt:lpstr>Small Plates and Large Plates</vt:lpstr>
      <vt:lpstr>Two Sets of Plates</vt:lpstr>
      <vt:lpstr>Two Sets of Plates</vt:lpstr>
      <vt:lpstr>Two Sets of Plates</vt:lpstr>
      <vt:lpstr>The Purpose of the Commandment</vt:lpstr>
      <vt:lpstr>The Purpose of the Commandment</vt:lpstr>
      <vt:lpstr>The Purpose of the Commandment</vt:lpstr>
      <vt:lpstr>Mormon’s Abridgment</vt:lpstr>
      <vt:lpstr>The Lord’s “Wise Purpose”</vt:lpstr>
      <vt:lpstr>The Lord’s “Wise Purpose”</vt:lpstr>
      <vt:lpstr>The Lord’s “Wise Purpose”</vt:lpstr>
      <vt:lpstr>The Lord’s “Wise Purpose”</vt:lpstr>
      <vt:lpstr>Elder Jeffrey R. Holland</vt:lpstr>
      <vt:lpstr>Elder Jeffrey R. Holland, cont.</vt:lpstr>
      <vt:lpstr>Elder Jeffrey R. Holland, cont.</vt:lpstr>
      <vt:lpstr>Trusting and Obeying the Lord</vt:lpstr>
      <vt:lpstr>Trusting and Obeying the Lord</vt:lpstr>
      <vt:lpstr>Elder Marvin J. Ashton</vt:lpstr>
      <vt:lpstr>The Lord Knows All Things</vt:lpstr>
      <vt:lpstr>The Lord Knows All Things</vt:lpstr>
      <vt:lpstr>The Lord Knows All Things</vt:lpstr>
      <vt:lpstr>The Lord Knows All Things</vt:lpstr>
      <vt:lpstr>Obedience</vt:lpstr>
      <vt:lpstr>Obedience</vt:lpstr>
      <vt:lpstr>Following Nephi’s Example</vt:lpstr>
      <vt:lpstr>PowerPoint Presentation</vt:lpstr>
    </vt:vector>
  </TitlesOfParts>
  <Company>LDS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 Morris</dc:creator>
  <cp:lastModifiedBy>Douglas Geilman</cp:lastModifiedBy>
  <cp:revision>252</cp:revision>
  <dcterms:created xsi:type="dcterms:W3CDTF">2013-07-15T20:26:14Z</dcterms:created>
  <dcterms:modified xsi:type="dcterms:W3CDTF">2017-05-18T20:44:35Z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0x010100D162E53161F90B498140BA4BCC7CD2A2</vt:lpwstr>
  </property>
</Properties>
</file>