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51" r:id="rId2"/>
    <p:sldId id="379" r:id="rId3"/>
    <p:sldId id="257" r:id="rId4"/>
    <p:sldId id="269" r:id="rId5"/>
    <p:sldId id="270" r:id="rId6"/>
    <p:sldId id="359" r:id="rId7"/>
    <p:sldId id="325" r:id="rId8"/>
    <p:sldId id="278" r:id="rId9"/>
    <p:sldId id="360" r:id="rId10"/>
    <p:sldId id="329" r:id="rId11"/>
    <p:sldId id="272" r:id="rId12"/>
    <p:sldId id="361" r:id="rId13"/>
    <p:sldId id="326" r:id="rId14"/>
    <p:sldId id="274" r:id="rId15"/>
    <p:sldId id="362" r:id="rId16"/>
    <p:sldId id="327" r:id="rId17"/>
    <p:sldId id="276" r:id="rId18"/>
    <p:sldId id="328" r:id="rId19"/>
    <p:sldId id="280" r:id="rId20"/>
    <p:sldId id="281" r:id="rId21"/>
    <p:sldId id="363" r:id="rId22"/>
    <p:sldId id="330" r:id="rId23"/>
    <p:sldId id="283" r:id="rId24"/>
    <p:sldId id="364" r:id="rId25"/>
    <p:sldId id="331" r:id="rId26"/>
    <p:sldId id="285" r:id="rId27"/>
    <p:sldId id="365" r:id="rId28"/>
    <p:sldId id="349" r:id="rId29"/>
    <p:sldId id="287" r:id="rId30"/>
    <p:sldId id="366" r:id="rId31"/>
    <p:sldId id="288" r:id="rId32"/>
    <p:sldId id="289" r:id="rId33"/>
    <p:sldId id="355" r:id="rId34"/>
    <p:sldId id="291" r:id="rId35"/>
    <p:sldId id="292" r:id="rId36"/>
    <p:sldId id="367" r:id="rId37"/>
    <p:sldId id="335" r:id="rId38"/>
    <p:sldId id="296" r:id="rId39"/>
    <p:sldId id="368" r:id="rId40"/>
    <p:sldId id="334" r:id="rId41"/>
    <p:sldId id="294" r:id="rId42"/>
    <p:sldId id="369" r:id="rId43"/>
    <p:sldId id="354" r:id="rId44"/>
    <p:sldId id="298" r:id="rId45"/>
    <p:sldId id="370" r:id="rId46"/>
    <p:sldId id="337" r:id="rId47"/>
    <p:sldId id="300" r:id="rId48"/>
    <p:sldId id="356" r:id="rId49"/>
    <p:sldId id="302" r:id="rId50"/>
    <p:sldId id="303" r:id="rId51"/>
    <p:sldId id="371" r:id="rId52"/>
    <p:sldId id="340" r:id="rId53"/>
    <p:sldId id="305" r:id="rId54"/>
    <p:sldId id="372" r:id="rId55"/>
    <p:sldId id="339" r:id="rId56"/>
    <p:sldId id="307" r:id="rId57"/>
    <p:sldId id="373" r:id="rId58"/>
    <p:sldId id="341" r:id="rId59"/>
    <p:sldId id="309" r:id="rId60"/>
    <p:sldId id="374" r:id="rId61"/>
    <p:sldId id="342" r:id="rId62"/>
    <p:sldId id="311" r:id="rId63"/>
    <p:sldId id="357" r:id="rId64"/>
    <p:sldId id="313" r:id="rId65"/>
    <p:sldId id="314" r:id="rId66"/>
    <p:sldId id="375" r:id="rId67"/>
    <p:sldId id="344" r:id="rId68"/>
    <p:sldId id="316" r:id="rId69"/>
    <p:sldId id="376" r:id="rId70"/>
    <p:sldId id="345" r:id="rId71"/>
    <p:sldId id="318" r:id="rId72"/>
    <p:sldId id="377" r:id="rId73"/>
    <p:sldId id="346" r:id="rId74"/>
    <p:sldId id="320" r:id="rId75"/>
    <p:sldId id="378" r:id="rId76"/>
    <p:sldId id="347" r:id="rId77"/>
    <p:sldId id="322" r:id="rId78"/>
    <p:sldId id="358" r:id="rId79"/>
    <p:sldId id="324" r:id="rId80"/>
    <p:sldId id="350" r:id="rId81"/>
    <p:sldId id="353" r:id="rId82"/>
  </p:sldIdLst>
  <p:sldSz cx="9144000" cy="6858000" type="screen4x3"/>
  <p:notesSz cx="6997700" cy="9283700"/>
  <p:custDataLst>
    <p:tags r:id="rId8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Lansh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4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94660"/>
  </p:normalViewPr>
  <p:slideViewPr>
    <p:cSldViewPr>
      <p:cViewPr>
        <p:scale>
          <a:sx n="66" d="100"/>
          <a:sy n="66" d="100"/>
        </p:scale>
        <p:origin x="-1574" y="-38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8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4185"/>
          </a:xfrm>
          <a:prstGeom prst="rect">
            <a:avLst/>
          </a:prstGeom>
        </p:spPr>
        <p:txBody>
          <a:bodyPr vert="horz" lIns="93031" tIns="46516" rIns="93031" bIns="46516" rtlCol="0"/>
          <a:lstStyle>
            <a:lvl1pPr algn="r">
              <a:defRPr sz="1200"/>
            </a:lvl1pPr>
          </a:lstStyle>
          <a:p>
            <a:fld id="{95AB7FDB-5511-4A69-83BD-CA8DF69D8FA1}" type="datetimeFigureOut">
              <a:rPr lang="en-US" smtClean="0"/>
              <a:t>10/7/2013</a:t>
            </a:fld>
            <a:endParaRPr lang="en-US"/>
          </a:p>
        </p:txBody>
      </p:sp>
      <p:sp>
        <p:nvSpPr>
          <p:cNvPr id="4" name="Footer Placeholder 3"/>
          <p:cNvSpPr>
            <a:spLocks noGrp="1"/>
          </p:cNvSpPr>
          <p:nvPr>
            <p:ph type="ftr" sz="quarter" idx="2"/>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31" tIns="46516" rIns="93031" bIns="46516" rtlCol="0" anchor="b"/>
          <a:lstStyle>
            <a:lvl1pPr algn="r">
              <a:defRPr sz="1200"/>
            </a:lvl1pPr>
          </a:lstStyle>
          <a:p>
            <a:fld id="{780EA37E-DCC8-4F0F-A0E4-33DF7EBE3572}" type="slidenum">
              <a:rPr lang="en-US" smtClean="0"/>
              <a:t>‹#›</a:t>
            </a:fld>
            <a:endParaRPr lang="en-US"/>
          </a:p>
        </p:txBody>
      </p:sp>
    </p:spTree>
    <p:extLst>
      <p:ext uri="{BB962C8B-B14F-4D97-AF65-F5344CB8AC3E}">
        <p14:creationId xmlns:p14="http://schemas.microsoft.com/office/powerpoint/2010/main" val="2214623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3024159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890"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3BFE72-7536-4FE7-B7E3-DE616D6F0E19}" type="slidenum">
              <a:rPr lang="en-US"/>
              <a:pPr/>
              <a:t>‹#›</a:t>
            </a:fld>
            <a:endParaRPr lang="en-US"/>
          </a:p>
        </p:txBody>
      </p:sp>
    </p:spTree>
    <p:extLst>
      <p:ext uri="{BB962C8B-B14F-4D97-AF65-F5344CB8AC3E}">
        <p14:creationId xmlns:p14="http://schemas.microsoft.com/office/powerpoint/2010/main" val="26280303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27524939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10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2F7069-F6AF-41D5-844D-FD7313A5DC8A}" type="slidenum">
              <a:rPr lang="en-US"/>
              <a:pPr/>
              <a:t>‹#›</a:t>
            </a:fld>
            <a:endParaRPr lang="en-US"/>
          </a:p>
        </p:txBody>
      </p:sp>
    </p:spTree>
    <p:extLst>
      <p:ext uri="{BB962C8B-B14F-4D97-AF65-F5344CB8AC3E}">
        <p14:creationId xmlns:p14="http://schemas.microsoft.com/office/powerpoint/2010/main" val="12029046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20914253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12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D1E29A-E842-4EBF-ADF1-0FFD78393F7D}" type="slidenum">
              <a:rPr lang="en-US"/>
              <a:pPr/>
              <a:t>‹#›</a:t>
            </a:fld>
            <a:endParaRPr lang="en-US"/>
          </a:p>
        </p:txBody>
      </p:sp>
    </p:spTree>
    <p:extLst>
      <p:ext uri="{BB962C8B-B14F-4D97-AF65-F5344CB8AC3E}">
        <p14:creationId xmlns:p14="http://schemas.microsoft.com/office/powerpoint/2010/main" val="7243520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13451912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91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E627AB-8D2C-4398-A150-E7950C2AEE20}" type="slidenum">
              <a:rPr lang="en-US"/>
              <a:pPr/>
              <a:t>‹#›</a:t>
            </a:fld>
            <a:endParaRPr lang="en-US"/>
          </a:p>
        </p:txBody>
      </p:sp>
    </p:spTree>
    <p:extLst>
      <p:ext uri="{BB962C8B-B14F-4D97-AF65-F5344CB8AC3E}">
        <p14:creationId xmlns:p14="http://schemas.microsoft.com/office/powerpoint/2010/main" val="1657583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35412970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93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70F921-83C3-414B-9A75-5F1EA081D6DE}" type="slidenum">
              <a:rPr lang="en-US"/>
              <a:pPr/>
              <a:t>‹#›</a:t>
            </a:fld>
            <a:endParaRPr lang="en-US"/>
          </a:p>
        </p:txBody>
      </p:sp>
    </p:spTree>
    <p:extLst>
      <p:ext uri="{BB962C8B-B14F-4D97-AF65-F5344CB8AC3E}">
        <p14:creationId xmlns:p14="http://schemas.microsoft.com/office/powerpoint/2010/main" val="1701023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24252214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96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360C2A-AA7D-4D2B-A92B-7DF2CBB71D2E}" type="slidenum">
              <a:rPr lang="en-US"/>
              <a:pPr/>
              <a:t>‹#›</a:t>
            </a:fld>
            <a:endParaRPr lang="en-US"/>
          </a:p>
        </p:txBody>
      </p:sp>
    </p:spTree>
    <p:extLst>
      <p:ext uri="{BB962C8B-B14F-4D97-AF65-F5344CB8AC3E}">
        <p14:creationId xmlns:p14="http://schemas.microsoft.com/office/powerpoint/2010/main" val="7838820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11179333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98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451DDBC-10F7-459B-BB82-FDB5B820626F}" type="slidenum">
              <a:rPr lang="en-US"/>
              <a:pPr/>
              <a:t>‹#›</a:t>
            </a:fld>
            <a:endParaRPr lang="en-US"/>
          </a:p>
        </p:txBody>
      </p:sp>
    </p:spTree>
    <p:extLst>
      <p:ext uri="{BB962C8B-B14F-4D97-AF65-F5344CB8AC3E}">
        <p14:creationId xmlns:p14="http://schemas.microsoft.com/office/powerpoint/2010/main" val="478967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4337400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00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B481AF2-18BB-425F-8CDD-8296DFD1FBAD}" type="slidenum">
              <a:rPr lang="en-US"/>
              <a:pPr/>
              <a:t>‹#›</a:t>
            </a:fld>
            <a:endParaRPr lang="en-US"/>
          </a:p>
        </p:txBody>
      </p:sp>
    </p:spTree>
    <p:extLst>
      <p:ext uri="{BB962C8B-B14F-4D97-AF65-F5344CB8AC3E}">
        <p14:creationId xmlns:p14="http://schemas.microsoft.com/office/powerpoint/2010/main" val="27229489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8023573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032"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B9BF001-57E6-43DA-8081-9507FD5E4E1C}" type="slidenum">
              <a:rPr lang="en-US"/>
              <a:pPr/>
              <a:t>‹#›</a:t>
            </a:fld>
            <a:endParaRPr lang="en-US"/>
          </a:p>
        </p:txBody>
      </p:sp>
    </p:spTree>
    <p:extLst>
      <p:ext uri="{BB962C8B-B14F-4D97-AF65-F5344CB8AC3E}">
        <p14:creationId xmlns:p14="http://schemas.microsoft.com/office/powerpoint/2010/main" val="6195496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98567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5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D7E22C-891B-452E-B481-6D85E0FD888C}" type="slidenum">
              <a:rPr lang="en-US"/>
              <a:pPr/>
              <a:t>‹#›</a:t>
            </a:fld>
            <a:endParaRPr lang="en-US"/>
          </a:p>
        </p:txBody>
      </p:sp>
    </p:spTree>
    <p:extLst>
      <p:ext uri="{BB962C8B-B14F-4D97-AF65-F5344CB8AC3E}">
        <p14:creationId xmlns:p14="http://schemas.microsoft.com/office/powerpoint/2010/main" val="5387725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3581476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08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891A06-BA1E-40D3-9C2E-4D8521407C20}" type="slidenum">
              <a:rPr lang="en-US"/>
              <a:pPr/>
              <a:t>‹#›</a:t>
            </a:fld>
            <a:endParaRPr lang="en-US"/>
          </a:p>
        </p:txBody>
      </p:sp>
    </p:spTree>
    <p:extLst>
      <p:ext uri="{BB962C8B-B14F-4D97-AF65-F5344CB8AC3E}">
        <p14:creationId xmlns:p14="http://schemas.microsoft.com/office/powerpoint/2010/main" val="6760335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64000"/>
            <a:duotone>
              <a:schemeClr val="accent3">
                <a:shade val="45000"/>
                <a:satMod val="135000"/>
              </a:schemeClr>
              <a:prstClr val="white"/>
            </a:duotone>
            <a:extLst>
              <a:ext uri="{BEBA8EAE-BF5A-486C-A8C5-ECC9F3942E4B}">
                <a14:imgProps xmlns:a14="http://schemas.microsoft.com/office/drawing/2010/main">
                  <a14:imgLayer r:embed="rId16">
                    <a14:imgEffect>
                      <a14:colorTemperature colorTemp="4700"/>
                    </a14:imgEffect>
                    <a14:imgEffect>
                      <a14:saturation sat="33000"/>
                    </a14:imgEffect>
                  </a14:imgLayer>
                </a14:imgProps>
              </a:ext>
            </a:extLst>
          </a:blip>
          <a:srcRect/>
          <a:stretch>
            <a:fillRect l="-9000" r="-9000"/>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4"/>
            </p:custDataLst>
            <p:extLst>
              <p:ext uri="{D42A27DB-BD31-4B8C-83A1-F6EECF244321}">
                <p14:modId xmlns:p14="http://schemas.microsoft.com/office/powerpoint/2010/main" val="3994369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866" name="think-cell Slide" r:id="rId17" imgW="216" imgH="216" progId="TCLayout.ActiveDocument.1">
                  <p:embed/>
                </p:oleObj>
              </mc:Choice>
              <mc:Fallback>
                <p:oleObj name="think-cell Slide" r:id="rId17" imgW="216" imgH="216"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7009736-87E8-41DD-B058-F52AA4E4FF3E}" type="slidenum">
              <a:rPr lang="en-US"/>
              <a:pPr/>
              <a:t>‹#›</a:t>
            </a:fld>
            <a:endParaRPr lang="en-US"/>
          </a:p>
        </p:txBody>
      </p:sp>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1.emf"/><Relationship Id="rId12" Type="http://schemas.openxmlformats.org/officeDocument/2006/relationships/image" Target="../media/image9.jpg"/><Relationship Id="rId2" Type="http://schemas.openxmlformats.org/officeDocument/2006/relationships/tags" Target="../tags/tag17.xml"/><Relationship Id="rId16" Type="http://schemas.openxmlformats.org/officeDocument/2006/relationships/image" Target="../media/image13.jpeg"/><Relationship Id="rId1" Type="http://schemas.openxmlformats.org/officeDocument/2006/relationships/vmlDrawing" Target="../drawings/vmlDrawing16.vml"/><Relationship Id="rId6" Type="http://schemas.openxmlformats.org/officeDocument/2006/relationships/oleObject" Target="../embeddings/oleObject16.bin"/><Relationship Id="rId11" Type="http://schemas.openxmlformats.org/officeDocument/2006/relationships/image" Target="../media/image8.jpg"/><Relationship Id="rId5" Type="http://schemas.openxmlformats.org/officeDocument/2006/relationships/slideLayout" Target="../slideLayouts/slideLayout2.xml"/><Relationship Id="rId15" Type="http://schemas.openxmlformats.org/officeDocument/2006/relationships/image" Target="../media/image12.jpeg"/><Relationship Id="rId10" Type="http://schemas.openxmlformats.org/officeDocument/2006/relationships/image" Target="../media/image7.jpg"/><Relationship Id="rId4" Type="http://schemas.openxmlformats.org/officeDocument/2006/relationships/audio" Target="file:///C:\Documents%20and%20Settings\Chris%20Lanshe\My%20Documents\Church\Activities\Speed%20Dating\ting.wav" TargetMode="External"/><Relationship Id="rId9" Type="http://schemas.openxmlformats.org/officeDocument/2006/relationships/image" Target="../media/image6.jpg"/><Relationship Id="rId1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8.xml"/><Relationship Id="rId18" Type="http://schemas.openxmlformats.org/officeDocument/2006/relationships/slide" Target="slide53.xml"/><Relationship Id="rId26" Type="http://schemas.openxmlformats.org/officeDocument/2006/relationships/slide" Target="slide77.xml"/><Relationship Id="rId3" Type="http://schemas.openxmlformats.org/officeDocument/2006/relationships/slide" Target="slide8.xml"/><Relationship Id="rId21" Type="http://schemas.openxmlformats.org/officeDocument/2006/relationships/slide" Target="slide62.xml"/><Relationship Id="rId7" Type="http://schemas.openxmlformats.org/officeDocument/2006/relationships/slide" Target="slide20.xml"/><Relationship Id="rId12" Type="http://schemas.openxmlformats.org/officeDocument/2006/relationships/slide" Target="slide35.xml"/><Relationship Id="rId17" Type="http://schemas.openxmlformats.org/officeDocument/2006/relationships/slide" Target="slide50.xml"/><Relationship Id="rId25" Type="http://schemas.openxmlformats.org/officeDocument/2006/relationships/slide" Target="slide74.xml"/><Relationship Id="rId2" Type="http://schemas.openxmlformats.org/officeDocument/2006/relationships/slide" Target="slide5.xml"/><Relationship Id="rId16" Type="http://schemas.openxmlformats.org/officeDocument/2006/relationships/slide" Target="slide47.xml"/><Relationship Id="rId20" Type="http://schemas.openxmlformats.org/officeDocument/2006/relationships/slide" Target="slide59.xml"/><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slide" Target="slide32.xml"/><Relationship Id="rId24" Type="http://schemas.openxmlformats.org/officeDocument/2006/relationships/slide" Target="slide71.xml"/><Relationship Id="rId5" Type="http://schemas.openxmlformats.org/officeDocument/2006/relationships/slide" Target="slide14.xml"/><Relationship Id="rId15" Type="http://schemas.openxmlformats.org/officeDocument/2006/relationships/slide" Target="slide44.xml"/><Relationship Id="rId23" Type="http://schemas.openxmlformats.org/officeDocument/2006/relationships/slide" Target="slide68.xml"/><Relationship Id="rId10" Type="http://schemas.openxmlformats.org/officeDocument/2006/relationships/slide" Target="slide29.xml"/><Relationship Id="rId19" Type="http://schemas.openxmlformats.org/officeDocument/2006/relationships/slide" Target="slide56.xml"/><Relationship Id="rId4" Type="http://schemas.openxmlformats.org/officeDocument/2006/relationships/slide" Target="slide11.xml"/><Relationship Id="rId9" Type="http://schemas.openxmlformats.org/officeDocument/2006/relationships/slide" Target="slide26.xml"/><Relationship Id="rId14" Type="http://schemas.openxmlformats.org/officeDocument/2006/relationships/slide" Target="slide41.xml"/><Relationship Id="rId22" Type="http://schemas.openxmlformats.org/officeDocument/2006/relationships/slide" Target="slide65.xml"/><Relationship Id="rId27" Type="http://schemas.openxmlformats.org/officeDocument/2006/relationships/slide" Target="slide8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0.bin"/></Relationships>
</file>

<file path=ppt/slides/_rels/slide3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emf"/><Relationship Id="rId12" Type="http://schemas.openxmlformats.org/officeDocument/2006/relationships/image" Target="../media/image5.png"/><Relationship Id="rId2" Type="http://schemas.openxmlformats.org/officeDocument/2006/relationships/tags" Target="../tags/tag22.xml"/><Relationship Id="rId16" Type="http://schemas.openxmlformats.org/officeDocument/2006/relationships/image" Target="../media/image21.jpeg"/><Relationship Id="rId1" Type="http://schemas.openxmlformats.org/officeDocument/2006/relationships/vmlDrawing" Target="../drawings/vmlDrawing21.vml"/><Relationship Id="rId6" Type="http://schemas.openxmlformats.org/officeDocument/2006/relationships/oleObject" Target="../embeddings/oleObject21.bin"/><Relationship Id="rId11" Type="http://schemas.openxmlformats.org/officeDocument/2006/relationships/image" Target="../media/image17.jpg"/><Relationship Id="rId5" Type="http://schemas.openxmlformats.org/officeDocument/2006/relationships/slideLayout" Target="../slideLayouts/slideLayout2.xml"/><Relationship Id="rId15" Type="http://schemas.openxmlformats.org/officeDocument/2006/relationships/image" Target="../media/image20.jpeg"/><Relationship Id="rId10" Type="http://schemas.openxmlformats.org/officeDocument/2006/relationships/image" Target="../media/image16.jpg"/><Relationship Id="rId4" Type="http://schemas.openxmlformats.org/officeDocument/2006/relationships/audio" Target="file:///C:\Documents%20and%20Settings\Chris%20Lanshe\My%20Documents\Church\Activities\Speed%20Dating\ting.wav" TargetMode="External"/><Relationship Id="rId9" Type="http://schemas.openxmlformats.org/officeDocument/2006/relationships/image" Target="../media/image15.jpg"/><Relationship Id="rId14"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21.jpeg"/><Relationship Id="rId4" Type="http://schemas.openxmlformats.org/officeDocument/2006/relationships/image" Target="../media/image15.jpg"/><Relationship Id="rId9"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2.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1.emf"/><Relationship Id="rId12" Type="http://schemas.openxmlformats.org/officeDocument/2006/relationships/image" Target="../media/image5.png"/><Relationship Id="rId2" Type="http://schemas.openxmlformats.org/officeDocument/2006/relationships/tags" Target="../tags/tag27.xml"/><Relationship Id="rId16" Type="http://schemas.openxmlformats.org/officeDocument/2006/relationships/image" Target="../media/image27.jpeg"/><Relationship Id="rId1" Type="http://schemas.openxmlformats.org/officeDocument/2006/relationships/vmlDrawing" Target="../drawings/vmlDrawing26.vml"/><Relationship Id="rId6" Type="http://schemas.openxmlformats.org/officeDocument/2006/relationships/oleObject" Target="../embeddings/oleObject26.bin"/><Relationship Id="rId11" Type="http://schemas.openxmlformats.org/officeDocument/2006/relationships/image" Target="../media/image9.jpg"/><Relationship Id="rId5" Type="http://schemas.openxmlformats.org/officeDocument/2006/relationships/slideLayout" Target="../slideLayouts/slideLayout2.xml"/><Relationship Id="rId15" Type="http://schemas.openxmlformats.org/officeDocument/2006/relationships/image" Target="../media/image26.jpeg"/><Relationship Id="rId10" Type="http://schemas.openxmlformats.org/officeDocument/2006/relationships/image" Target="../media/image23.jpg"/><Relationship Id="rId4" Type="http://schemas.openxmlformats.org/officeDocument/2006/relationships/audio" Target="file:///C:\Documents%20and%20Settings\Chris%20Lanshe\My%20Documents\Church\Activities\Speed%20Dating\ting.wav" TargetMode="External"/><Relationship Id="rId9" Type="http://schemas.openxmlformats.org/officeDocument/2006/relationships/image" Target="../media/image8.jpg"/><Relationship Id="rId14" Type="http://schemas.openxmlformats.org/officeDocument/2006/relationships/image" Target="../media/image25.jpeg"/></Relationships>
</file>

<file path=ppt/slides/_rels/slide4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g"/><Relationship Id="rId7" Type="http://schemas.openxmlformats.org/officeDocument/2006/relationships/image" Target="../media/image24.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3.jpg"/><Relationship Id="rId10" Type="http://schemas.openxmlformats.org/officeDocument/2006/relationships/image" Target="../media/image27.jpeg"/><Relationship Id="rId4" Type="http://schemas.openxmlformats.org/officeDocument/2006/relationships/image" Target="../media/image8.jpg"/><Relationship Id="rId9"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7.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wmv"/><Relationship Id="rId1" Type="http://schemas.microsoft.com/office/2007/relationships/media" Target="../media/media15.wmv"/><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29.bin"/></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wmv"/><Relationship Id="rId1" Type="http://schemas.microsoft.com/office/2007/relationships/media" Target="../media/media16.wm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62.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31.jpeg"/><Relationship Id="rId3" Type="http://schemas.openxmlformats.org/officeDocument/2006/relationships/audio" Target="../media/audio1.wav"/><Relationship Id="rId7" Type="http://schemas.openxmlformats.org/officeDocument/2006/relationships/image" Target="../media/image1.emf"/><Relationship Id="rId12" Type="http://schemas.openxmlformats.org/officeDocument/2006/relationships/image" Target="../media/image30.jpe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oleObject" Target="../embeddings/oleObject31.bin"/><Relationship Id="rId11" Type="http://schemas.openxmlformats.org/officeDocument/2006/relationships/image" Target="../media/image29.jpeg"/><Relationship Id="rId5" Type="http://schemas.openxmlformats.org/officeDocument/2006/relationships/slideLayout" Target="../slideLayouts/slideLayout2.xml"/><Relationship Id="rId10" Type="http://schemas.openxmlformats.org/officeDocument/2006/relationships/image" Target="../media/image28.jpg"/><Relationship Id="rId4" Type="http://schemas.openxmlformats.org/officeDocument/2006/relationships/audio" Target="file:///C:\Documents%20and%20Settings\Chris%20Lanshe\My%20Documents\Church\Activities\Speed%20Dating\ting.wav" TargetMode="External"/><Relationship Id="rId9" Type="http://schemas.openxmlformats.org/officeDocument/2006/relationships/image" Target="../media/image8.jpg"/><Relationship Id="rId1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jpg"/><Relationship Id="rId7" Type="http://schemas.openxmlformats.org/officeDocument/2006/relationships/image" Target="../media/image30.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wmv"/><Relationship Id="rId1" Type="http://schemas.microsoft.com/office/2007/relationships/media" Target="../media/media17.wmv"/><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32.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wmv"/><Relationship Id="rId1" Type="http://schemas.microsoft.com/office/2007/relationships/media" Target="../media/media18.wmv"/><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wmv"/><Relationship Id="rId1" Type="http://schemas.microsoft.com/office/2007/relationships/media" Target="../media/media19.wmv"/><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34.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wmv"/><Relationship Id="rId1" Type="http://schemas.microsoft.com/office/2007/relationships/media" Target="../media/media20.wmv"/><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slide" Target="slide3.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77.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5.jpeg"/><Relationship Id="rId3" Type="http://schemas.openxmlformats.org/officeDocument/2006/relationships/audio" Target="../media/audio1.wav"/><Relationship Id="rId7" Type="http://schemas.openxmlformats.org/officeDocument/2006/relationships/image" Target="../media/image1.emf"/><Relationship Id="rId12" Type="http://schemas.openxmlformats.org/officeDocument/2006/relationships/image" Target="../media/image8.jpg"/><Relationship Id="rId2" Type="http://schemas.openxmlformats.org/officeDocument/2006/relationships/tags" Target="../tags/tag37.xml"/><Relationship Id="rId16" Type="http://schemas.openxmlformats.org/officeDocument/2006/relationships/image" Target="../media/image38.jpeg"/><Relationship Id="rId1" Type="http://schemas.openxmlformats.org/officeDocument/2006/relationships/vmlDrawing" Target="../drawings/vmlDrawing36.vml"/><Relationship Id="rId6" Type="http://schemas.openxmlformats.org/officeDocument/2006/relationships/oleObject" Target="../embeddings/oleObject36.bin"/><Relationship Id="rId11" Type="http://schemas.openxmlformats.org/officeDocument/2006/relationships/image" Target="../media/image5.png"/><Relationship Id="rId5" Type="http://schemas.openxmlformats.org/officeDocument/2006/relationships/slideLayout" Target="../slideLayouts/slideLayout2.xml"/><Relationship Id="rId15" Type="http://schemas.openxmlformats.org/officeDocument/2006/relationships/image" Target="../media/image37.jpeg"/><Relationship Id="rId10" Type="http://schemas.openxmlformats.org/officeDocument/2006/relationships/image" Target="../media/image34.jpg"/><Relationship Id="rId4" Type="http://schemas.openxmlformats.org/officeDocument/2006/relationships/audio" Target="file:///C:\Documents%20and%20Settings\Chris%20Lanshe\My%20Documents\Church\Activities\Speed%20Dating\ting.wav" TargetMode="External"/><Relationship Id="rId9" Type="http://schemas.openxmlformats.org/officeDocument/2006/relationships/image" Target="../media/image33.jpg"/><Relationship Id="rId14" Type="http://schemas.openxmlformats.org/officeDocument/2006/relationships/image" Target="../media/image36.jpeg"/></Relationships>
</file>

<file path=ppt/slides/_rels/slide7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g"/><Relationship Id="rId7" Type="http://schemas.openxmlformats.org/officeDocument/2006/relationships/image" Target="../media/image35.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34.jpg"/><Relationship Id="rId10" Type="http://schemas.openxmlformats.org/officeDocument/2006/relationships/image" Target="../media/image38.jpeg"/><Relationship Id="rId4" Type="http://schemas.openxmlformats.org/officeDocument/2006/relationships/image" Target="../media/image33.jpg"/><Relationship Id="rId9" Type="http://schemas.openxmlformats.org/officeDocument/2006/relationships/image" Target="../media/image3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slideLayout" Target="../slideLayouts/slideLayout2.xml"/><Relationship Id="rId4" Type="http://schemas.openxmlformats.org/officeDocument/2006/relationships/audio" Target="file:///C:\Documents%20and%20Settings\Chris%20Lanshe\My%20Documents\Church\Activities\Speed%20Dating\ting.wav" TargetMode="External"/></Relationships>
</file>

<file path=ppt/slides/_rels/slide8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Documents%20and%20Settings\Chris%20Lanshe\My%20Documents\Church\Activities\Speed%20Dating\ting.wav" TargetMode="External"/><Relationship Id="rId1" Type="http://schemas.openxmlformats.org/officeDocument/2006/relationships/audio" Target="../media/audio1.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7715431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66"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p:nvSpPr>
        <p:spPr>
          <a:xfrm>
            <a:off x="228600" y="3657600"/>
            <a:ext cx="8686800" cy="2438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Rectangle 6"/>
          <p:cNvSpPr>
            <a:spLocks noChangeArrowheads="1"/>
          </p:cNvSpPr>
          <p:nvPr/>
        </p:nvSpPr>
        <p:spPr bwMode="auto">
          <a:xfrm>
            <a:off x="228600" y="152400"/>
            <a:ext cx="8686800" cy="6477000"/>
          </a:xfrm>
          <a:prstGeom prst="rect">
            <a:avLst/>
          </a:prstGeom>
          <a:noFill/>
          <a:ln w="635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p:cNvSpPr txBox="1"/>
          <p:nvPr/>
        </p:nvSpPr>
        <p:spPr>
          <a:xfrm>
            <a:off x="1371600" y="4038600"/>
            <a:ext cx="6400800" cy="1631216"/>
          </a:xfrm>
          <a:prstGeom prst="rect">
            <a:avLst/>
          </a:prstGeom>
          <a:noFill/>
        </p:spPr>
        <p:txBody>
          <a:bodyPr wrap="square" rtlCol="0">
            <a:spAutoFit/>
          </a:bodyPr>
          <a:lstStyle/>
          <a:p>
            <a:pPr algn="ctr"/>
            <a:r>
              <a:rPr lang="en-US" sz="2400" u="sng" dirty="0" smtClean="0">
                <a:solidFill>
                  <a:schemeClr val="bg1"/>
                </a:solidFill>
              </a:rPr>
              <a:t>Hyde Park Seminary</a:t>
            </a:r>
            <a:r>
              <a:rPr lang="en-US" sz="2800" dirty="0" smtClean="0">
                <a:solidFill>
                  <a:schemeClr val="bg1"/>
                </a:solidFill>
              </a:rPr>
              <a:t>:</a:t>
            </a:r>
          </a:p>
          <a:p>
            <a:pPr algn="ctr"/>
            <a:r>
              <a:rPr lang="en-US" sz="3200" dirty="0" smtClean="0">
                <a:solidFill>
                  <a:schemeClr val="bg1"/>
                </a:solidFill>
              </a:rPr>
              <a:t>General Conference Jeopardy</a:t>
            </a:r>
            <a:endParaRPr lang="en-US" sz="2800" dirty="0" smtClean="0">
              <a:solidFill>
                <a:schemeClr val="bg1"/>
              </a:solidFill>
            </a:endParaRPr>
          </a:p>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October 2013</a:t>
            </a:r>
          </a:p>
        </p:txBody>
      </p:sp>
      <p:pic>
        <p:nvPicPr>
          <p:cNvPr id="112819" name="Picture 179" descr="http://clipartist.info/RSS/2011-06-29/COLOURINGBOOK.ORG/cartoon_fly_black_white_line_art_coloring_book_colouring-5555px.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01000" y="304800"/>
            <a:ext cx="747452" cy="77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53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8955136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9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7"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“The </a:t>
            </a:r>
            <a:r>
              <a:rPr lang="en-US" sz="2400" dirty="0"/>
              <a:t>greatest blessings of general conference come to us after the conference is over</a:t>
            </a:r>
            <a:r>
              <a:rPr lang="en-US" sz="2400" dirty="0" smtClean="0"/>
              <a:t>.” </a:t>
            </a:r>
            <a:br>
              <a:rPr lang="en-US" sz="2400" dirty="0" smtClean="0"/>
            </a:br>
            <a:endParaRPr lang="en-US" sz="2400" dirty="0" smtClean="0"/>
          </a:p>
          <a:p>
            <a:pPr algn="ctr"/>
            <a:r>
              <a:rPr lang="en-US" sz="2000" dirty="0" smtClean="0"/>
              <a:t>- </a:t>
            </a:r>
            <a:r>
              <a:rPr lang="en-US" sz="2000" dirty="0"/>
              <a:t>Elder Robert D. Hales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72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300</a:t>
            </a:r>
            <a:endParaRPr lang="en-US" sz="2400" dirty="0">
              <a:solidFill>
                <a:schemeClr val="bg1"/>
              </a:solidFill>
            </a:endParaRPr>
          </a:p>
        </p:txBody>
      </p:sp>
      <p:pic>
        <p:nvPicPr>
          <p:cNvPr id="2" name="Sat AM - Bednar - The Windows of Heav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300</a:t>
            </a:r>
            <a:endParaRPr lang="en-US" sz="2400" dirty="0">
              <a:solidFill>
                <a:schemeClr val="bg1"/>
              </a:solidFill>
            </a:endParaRPr>
          </a:p>
        </p:txBody>
      </p:sp>
      <p:sp>
        <p:nvSpPr>
          <p:cNvPr id="29721"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“When </a:t>
            </a:r>
            <a:r>
              <a:rPr lang="en-US" sz="2000" dirty="0"/>
              <a:t>we plead for relief from physical, mental, and spiritual difficulties, He may increase our </a:t>
            </a:r>
            <a:r>
              <a:rPr lang="en-US" sz="2000" dirty="0" smtClean="0"/>
              <a:t>r</a:t>
            </a:r>
            <a:r>
              <a:rPr lang="en-US" sz="2000" dirty="0" smtClean="0"/>
              <a:t>______</a:t>
            </a:r>
            <a:r>
              <a:rPr lang="en-US" sz="2000" dirty="0" smtClean="0"/>
              <a:t> </a:t>
            </a:r>
            <a:r>
              <a:rPr lang="en-US" sz="2000" dirty="0"/>
              <a:t>and </a:t>
            </a:r>
            <a:r>
              <a:rPr lang="en-US" sz="2000" dirty="0" smtClean="0"/>
              <a:t>r________.”</a:t>
            </a:r>
            <a:endParaRPr lang="en-US" sz="2000" dirty="0" smtClean="0"/>
          </a:p>
          <a:p>
            <a:pPr algn="r"/>
            <a:r>
              <a:rPr lang="en-US" dirty="0" smtClean="0"/>
              <a:t>- Elder David A. </a:t>
            </a:r>
            <a:r>
              <a:rPr lang="en-US" dirty="0" err="1" smtClean="0"/>
              <a:t>Bednar</a:t>
            </a:r>
            <a:endParaRPr lang="en-US" dirty="0"/>
          </a:p>
        </p:txBody>
      </p:sp>
      <p:sp>
        <p:nvSpPr>
          <p:cNvPr id="2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5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3000" fill="hold"/>
                                        <p:tgtEl>
                                          <p:spTgt spid="26"/>
                                        </p:tgtEl>
                                        <p:attrNameLst>
                                          <p:attrName>fillcolor</p:attrName>
                                        </p:attrNameLst>
                                      </p:cBhvr>
                                      <p:to>
                                        <a:srgbClr val="FF0000"/>
                                      </p:to>
                                    </p:animClr>
                                    <p:set>
                                      <p:cBhvr>
                                        <p:cTn id="7" dur="3000" fill="hold"/>
                                        <p:tgtEl>
                                          <p:spTgt spid="26"/>
                                        </p:tgtEl>
                                        <p:attrNameLst>
                                          <p:attrName>fill.type</p:attrName>
                                        </p:attrNameLst>
                                      </p:cBhvr>
                                      <p:to>
                                        <p:strVal val="solid"/>
                                      </p:to>
                                    </p:set>
                                    <p:set>
                                      <p:cBhvr>
                                        <p:cTn id="8" dur="3000" fill="hold"/>
                                        <p:tgtEl>
                                          <p:spTgt spid="2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27"/>
                                        </p:tgtEl>
                                        <p:attrNameLst>
                                          <p:attrName>fillcolor</p:attrName>
                                        </p:attrNameLst>
                                      </p:cBhvr>
                                      <p:to>
                                        <a:srgbClr val="FF0000"/>
                                      </p:to>
                                    </p:animClr>
                                    <p:set>
                                      <p:cBhvr>
                                        <p:cTn id="11" dur="3000" fill="hold"/>
                                        <p:tgtEl>
                                          <p:spTgt spid="27"/>
                                        </p:tgtEl>
                                        <p:attrNameLst>
                                          <p:attrName>fill.type</p:attrName>
                                        </p:attrNameLst>
                                      </p:cBhvr>
                                      <p:to>
                                        <p:strVal val="solid"/>
                                      </p:to>
                                    </p:set>
                                    <p:set>
                                      <p:cBhvr>
                                        <p:cTn id="12" dur="3000" fill="hold"/>
                                        <p:tgtEl>
                                          <p:spTgt spid="2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28"/>
                                        </p:tgtEl>
                                        <p:attrNameLst>
                                          <p:attrName>fillcolor</p:attrName>
                                        </p:attrNameLst>
                                      </p:cBhvr>
                                      <p:to>
                                        <a:srgbClr val="FF0000"/>
                                      </p:to>
                                    </p:animClr>
                                    <p:set>
                                      <p:cBhvr>
                                        <p:cTn id="15" dur="3000" fill="hold"/>
                                        <p:tgtEl>
                                          <p:spTgt spid="28"/>
                                        </p:tgtEl>
                                        <p:attrNameLst>
                                          <p:attrName>fill.type</p:attrName>
                                        </p:attrNameLst>
                                      </p:cBhvr>
                                      <p:to>
                                        <p:strVal val="solid"/>
                                      </p:to>
                                    </p:set>
                                    <p:set>
                                      <p:cBhvr>
                                        <p:cTn id="16" dur="3000" fill="hold"/>
                                        <p:tgtEl>
                                          <p:spTgt spid="2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29"/>
                                        </p:tgtEl>
                                        <p:attrNameLst>
                                          <p:attrName>fillcolor</p:attrName>
                                        </p:attrNameLst>
                                      </p:cBhvr>
                                      <p:to>
                                        <a:srgbClr val="FF0000"/>
                                      </p:to>
                                    </p:animClr>
                                    <p:set>
                                      <p:cBhvr>
                                        <p:cTn id="19" dur="3000" fill="hold"/>
                                        <p:tgtEl>
                                          <p:spTgt spid="29"/>
                                        </p:tgtEl>
                                        <p:attrNameLst>
                                          <p:attrName>fill.type</p:attrName>
                                        </p:attrNameLst>
                                      </p:cBhvr>
                                      <p:to>
                                        <p:strVal val="solid"/>
                                      </p:to>
                                    </p:set>
                                    <p:set>
                                      <p:cBhvr>
                                        <p:cTn id="20" dur="3000" fill="hold"/>
                                        <p:tgtEl>
                                          <p:spTgt spid="2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0"/>
                                        </p:tgtEl>
                                        <p:attrNameLst>
                                          <p:attrName>fillcolor</p:attrName>
                                        </p:attrNameLst>
                                      </p:cBhvr>
                                      <p:to>
                                        <a:srgbClr val="FF0000"/>
                                      </p:to>
                                    </p:animClr>
                                    <p:set>
                                      <p:cBhvr>
                                        <p:cTn id="23" dur="3000" fill="hold"/>
                                        <p:tgtEl>
                                          <p:spTgt spid="30"/>
                                        </p:tgtEl>
                                        <p:attrNameLst>
                                          <p:attrName>fill.type</p:attrName>
                                        </p:attrNameLst>
                                      </p:cBhvr>
                                      <p:to>
                                        <p:strVal val="solid"/>
                                      </p:to>
                                    </p:set>
                                    <p:set>
                                      <p:cBhvr>
                                        <p:cTn id="24" dur="3000" fill="hold"/>
                                        <p:tgtEl>
                                          <p:spTgt spid="3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1"/>
                                        </p:tgtEl>
                                        <p:attrNameLst>
                                          <p:attrName>fillcolor</p:attrName>
                                        </p:attrNameLst>
                                      </p:cBhvr>
                                      <p:to>
                                        <a:srgbClr val="FF0000"/>
                                      </p:to>
                                    </p:animClr>
                                    <p:set>
                                      <p:cBhvr>
                                        <p:cTn id="27" dur="3000" fill="hold"/>
                                        <p:tgtEl>
                                          <p:spTgt spid="31"/>
                                        </p:tgtEl>
                                        <p:attrNameLst>
                                          <p:attrName>fill.type</p:attrName>
                                        </p:attrNameLst>
                                      </p:cBhvr>
                                      <p:to>
                                        <p:strVal val="solid"/>
                                      </p:to>
                                    </p:set>
                                    <p:set>
                                      <p:cBhvr>
                                        <p:cTn id="28" dur="3000" fill="hold"/>
                                        <p:tgtEl>
                                          <p:spTgt spid="3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2"/>
                                        </p:tgtEl>
                                        <p:attrNameLst>
                                          <p:attrName>fillcolor</p:attrName>
                                        </p:attrNameLst>
                                      </p:cBhvr>
                                      <p:to>
                                        <a:srgbClr val="FF0000"/>
                                      </p:to>
                                    </p:animClr>
                                    <p:set>
                                      <p:cBhvr>
                                        <p:cTn id="31" dur="3000" fill="hold"/>
                                        <p:tgtEl>
                                          <p:spTgt spid="32"/>
                                        </p:tgtEl>
                                        <p:attrNameLst>
                                          <p:attrName>fill.type</p:attrName>
                                        </p:attrNameLst>
                                      </p:cBhvr>
                                      <p:to>
                                        <p:strVal val="solid"/>
                                      </p:to>
                                    </p:set>
                                    <p:set>
                                      <p:cBhvr>
                                        <p:cTn id="32" dur="3000" fill="hold"/>
                                        <p:tgtEl>
                                          <p:spTgt spid="3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3"/>
                                        </p:tgtEl>
                                        <p:attrNameLst>
                                          <p:attrName>fillcolor</p:attrName>
                                        </p:attrNameLst>
                                      </p:cBhvr>
                                      <p:to>
                                        <a:srgbClr val="FF0000"/>
                                      </p:to>
                                    </p:animClr>
                                    <p:set>
                                      <p:cBhvr>
                                        <p:cTn id="35" dur="3000" fill="hold"/>
                                        <p:tgtEl>
                                          <p:spTgt spid="33"/>
                                        </p:tgtEl>
                                        <p:attrNameLst>
                                          <p:attrName>fill.type</p:attrName>
                                        </p:attrNameLst>
                                      </p:cBhvr>
                                      <p:to>
                                        <p:strVal val="solid"/>
                                      </p:to>
                                    </p:set>
                                    <p:set>
                                      <p:cBhvr>
                                        <p:cTn id="36" dur="3000" fill="hold"/>
                                        <p:tgtEl>
                                          <p:spTgt spid="3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4"/>
                                        </p:tgtEl>
                                        <p:attrNameLst>
                                          <p:attrName>fillcolor</p:attrName>
                                        </p:attrNameLst>
                                      </p:cBhvr>
                                      <p:to>
                                        <a:srgbClr val="FF0000"/>
                                      </p:to>
                                    </p:animClr>
                                    <p:set>
                                      <p:cBhvr>
                                        <p:cTn id="39" dur="3000" fill="hold"/>
                                        <p:tgtEl>
                                          <p:spTgt spid="34"/>
                                        </p:tgtEl>
                                        <p:attrNameLst>
                                          <p:attrName>fill.type</p:attrName>
                                        </p:attrNameLst>
                                      </p:cBhvr>
                                      <p:to>
                                        <p:strVal val="solid"/>
                                      </p:to>
                                    </p:set>
                                    <p:set>
                                      <p:cBhvr>
                                        <p:cTn id="40" dur="3000" fill="hold"/>
                                        <p:tgtEl>
                                          <p:spTgt spid="3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5"/>
                                        </p:tgtEl>
                                        <p:attrNameLst>
                                          <p:attrName>fillcolor</p:attrName>
                                        </p:attrNameLst>
                                      </p:cBhvr>
                                      <p:to>
                                        <a:srgbClr val="FF0000"/>
                                      </p:to>
                                    </p:animClr>
                                    <p:set>
                                      <p:cBhvr>
                                        <p:cTn id="43" dur="3000" fill="hold"/>
                                        <p:tgtEl>
                                          <p:spTgt spid="35"/>
                                        </p:tgtEl>
                                        <p:attrNameLst>
                                          <p:attrName>fill.type</p:attrName>
                                        </p:attrNameLst>
                                      </p:cBhvr>
                                      <p:to>
                                        <p:strVal val="solid"/>
                                      </p:to>
                                    </p:set>
                                    <p:set>
                                      <p:cBhvr>
                                        <p:cTn id="44" dur="3000" fill="hold"/>
                                        <p:tgtEl>
                                          <p:spTgt spid="3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6"/>
                                        </p:tgtEl>
                                        <p:attrNameLst>
                                          <p:attrName>fillcolor</p:attrName>
                                        </p:attrNameLst>
                                      </p:cBhvr>
                                      <p:to>
                                        <a:srgbClr val="FF0000"/>
                                      </p:to>
                                    </p:animClr>
                                    <p:set>
                                      <p:cBhvr>
                                        <p:cTn id="47" dur="3000" fill="hold"/>
                                        <p:tgtEl>
                                          <p:spTgt spid="36"/>
                                        </p:tgtEl>
                                        <p:attrNameLst>
                                          <p:attrName>fill.type</p:attrName>
                                        </p:attrNameLst>
                                      </p:cBhvr>
                                      <p:to>
                                        <p:strVal val="solid"/>
                                      </p:to>
                                    </p:set>
                                    <p:set>
                                      <p:cBhvr>
                                        <p:cTn id="48" dur="3000" fill="hold"/>
                                        <p:tgtEl>
                                          <p:spTgt spid="3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7"/>
                                        </p:tgtEl>
                                        <p:attrNameLst>
                                          <p:attrName>fillcolor</p:attrName>
                                        </p:attrNameLst>
                                      </p:cBhvr>
                                      <p:to>
                                        <a:srgbClr val="FF0000"/>
                                      </p:to>
                                    </p:animClr>
                                    <p:set>
                                      <p:cBhvr>
                                        <p:cTn id="51" dur="3000" fill="hold"/>
                                        <p:tgtEl>
                                          <p:spTgt spid="37"/>
                                        </p:tgtEl>
                                        <p:attrNameLst>
                                          <p:attrName>fill.type</p:attrName>
                                        </p:attrNameLst>
                                      </p:cBhvr>
                                      <p:to>
                                        <p:strVal val="solid"/>
                                      </p:to>
                                    </p:set>
                                    <p:set>
                                      <p:cBhvr>
                                        <p:cTn id="52" dur="3000" fill="hold"/>
                                        <p:tgtEl>
                                          <p:spTgt spid="3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8"/>
                                        </p:tgtEl>
                                        <p:attrNameLst>
                                          <p:attrName>fillcolor</p:attrName>
                                        </p:attrNameLst>
                                      </p:cBhvr>
                                      <p:to>
                                        <a:srgbClr val="FF0000"/>
                                      </p:to>
                                    </p:animClr>
                                    <p:set>
                                      <p:cBhvr>
                                        <p:cTn id="55" dur="3000" fill="hold"/>
                                        <p:tgtEl>
                                          <p:spTgt spid="38"/>
                                        </p:tgtEl>
                                        <p:attrNameLst>
                                          <p:attrName>fill.type</p:attrName>
                                        </p:attrNameLst>
                                      </p:cBhvr>
                                      <p:to>
                                        <p:strVal val="solid"/>
                                      </p:to>
                                    </p:set>
                                    <p:set>
                                      <p:cBhvr>
                                        <p:cTn id="56" dur="3000" fill="hold"/>
                                        <p:tgtEl>
                                          <p:spTgt spid="3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9"/>
                                        </p:tgtEl>
                                        <p:attrNameLst>
                                          <p:attrName>fillcolor</p:attrName>
                                        </p:attrNameLst>
                                      </p:cBhvr>
                                      <p:to>
                                        <a:srgbClr val="FF0000"/>
                                      </p:to>
                                    </p:animClr>
                                    <p:set>
                                      <p:cBhvr>
                                        <p:cTn id="59" dur="3000" fill="hold"/>
                                        <p:tgtEl>
                                          <p:spTgt spid="39"/>
                                        </p:tgtEl>
                                        <p:attrNameLst>
                                          <p:attrName>fill.type</p:attrName>
                                        </p:attrNameLst>
                                      </p:cBhvr>
                                      <p:to>
                                        <p:strVal val="solid"/>
                                      </p:to>
                                    </p:set>
                                    <p:set>
                                      <p:cBhvr>
                                        <p:cTn id="60" dur="3000" fill="hold"/>
                                        <p:tgtEl>
                                          <p:spTgt spid="3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0"/>
                                        </p:tgtEl>
                                        <p:attrNameLst>
                                          <p:attrName>fillcolor</p:attrName>
                                        </p:attrNameLst>
                                      </p:cBhvr>
                                      <p:to>
                                        <a:srgbClr val="FF0000"/>
                                      </p:to>
                                    </p:animClr>
                                    <p:set>
                                      <p:cBhvr>
                                        <p:cTn id="63" dur="3000" fill="hold"/>
                                        <p:tgtEl>
                                          <p:spTgt spid="40"/>
                                        </p:tgtEl>
                                        <p:attrNameLst>
                                          <p:attrName>fill.type</p:attrName>
                                        </p:attrNameLst>
                                      </p:cBhvr>
                                      <p:to>
                                        <p:strVal val="solid"/>
                                      </p:to>
                                    </p:set>
                                    <p:set>
                                      <p:cBhvr>
                                        <p:cTn id="64" dur="3000" fill="hold"/>
                                        <p:tgtEl>
                                          <p:spTgt spid="4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1"/>
                                        </p:tgtEl>
                                        <p:attrNameLst>
                                          <p:attrName>fillcolor</p:attrName>
                                        </p:attrNameLst>
                                      </p:cBhvr>
                                      <p:to>
                                        <a:srgbClr val="FF0000"/>
                                      </p:to>
                                    </p:animClr>
                                    <p:set>
                                      <p:cBhvr>
                                        <p:cTn id="67" dur="3000" fill="hold"/>
                                        <p:tgtEl>
                                          <p:spTgt spid="41"/>
                                        </p:tgtEl>
                                        <p:attrNameLst>
                                          <p:attrName>fill.type</p:attrName>
                                        </p:attrNameLst>
                                      </p:cBhvr>
                                      <p:to>
                                        <p:strVal val="solid"/>
                                      </p:to>
                                    </p:set>
                                    <p:set>
                                      <p:cBhvr>
                                        <p:cTn id="68" dur="3000" fill="hold"/>
                                        <p:tgtEl>
                                          <p:spTgt spid="4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2"/>
                                        </p:tgtEl>
                                        <p:attrNameLst>
                                          <p:attrName>fillcolor</p:attrName>
                                        </p:attrNameLst>
                                      </p:cBhvr>
                                      <p:to>
                                        <a:srgbClr val="FF0000"/>
                                      </p:to>
                                    </p:animClr>
                                    <p:set>
                                      <p:cBhvr>
                                        <p:cTn id="71" dur="3000" fill="hold"/>
                                        <p:tgtEl>
                                          <p:spTgt spid="42"/>
                                        </p:tgtEl>
                                        <p:attrNameLst>
                                          <p:attrName>fill.type</p:attrName>
                                        </p:attrNameLst>
                                      </p:cBhvr>
                                      <p:to>
                                        <p:strVal val="solid"/>
                                      </p:to>
                                    </p:set>
                                    <p:set>
                                      <p:cBhvr>
                                        <p:cTn id="72" dur="3000" fill="hold"/>
                                        <p:tgtEl>
                                          <p:spTgt spid="4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3"/>
                                        </p:tgtEl>
                                        <p:attrNameLst>
                                          <p:attrName>fillcolor</p:attrName>
                                        </p:attrNameLst>
                                      </p:cBhvr>
                                      <p:to>
                                        <a:srgbClr val="FF0000"/>
                                      </p:to>
                                    </p:animClr>
                                    <p:set>
                                      <p:cBhvr>
                                        <p:cTn id="75" dur="3000" fill="hold"/>
                                        <p:tgtEl>
                                          <p:spTgt spid="43"/>
                                        </p:tgtEl>
                                        <p:attrNameLst>
                                          <p:attrName>fill.type</p:attrName>
                                        </p:attrNameLst>
                                      </p:cBhvr>
                                      <p:to>
                                        <p:strVal val="solid"/>
                                      </p:to>
                                    </p:set>
                                    <p:set>
                                      <p:cBhvr>
                                        <p:cTn id="76" dur="3000" fill="hold"/>
                                        <p:tgtEl>
                                          <p:spTgt spid="4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4"/>
                                        </p:tgtEl>
                                        <p:attrNameLst>
                                          <p:attrName>fillcolor</p:attrName>
                                        </p:attrNameLst>
                                      </p:cBhvr>
                                      <p:to>
                                        <a:srgbClr val="FF0000"/>
                                      </p:to>
                                    </p:animClr>
                                    <p:set>
                                      <p:cBhvr>
                                        <p:cTn id="79" dur="3000" fill="hold"/>
                                        <p:tgtEl>
                                          <p:spTgt spid="44"/>
                                        </p:tgtEl>
                                        <p:attrNameLst>
                                          <p:attrName>fill.type</p:attrName>
                                        </p:attrNameLst>
                                      </p:cBhvr>
                                      <p:to>
                                        <p:strVal val="solid"/>
                                      </p:to>
                                    </p:set>
                                    <p:set>
                                      <p:cBhvr>
                                        <p:cTn id="80" dur="3000" fill="hold"/>
                                        <p:tgtEl>
                                          <p:spTgt spid="4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5"/>
                                        </p:tgtEl>
                                        <p:attrNameLst>
                                          <p:attrName>fillcolor</p:attrName>
                                        </p:attrNameLst>
                                      </p:cBhvr>
                                      <p:to>
                                        <a:srgbClr val="FF0000"/>
                                      </p:to>
                                    </p:animClr>
                                    <p:set>
                                      <p:cBhvr>
                                        <p:cTn id="83" dur="3000" fill="hold"/>
                                        <p:tgtEl>
                                          <p:spTgt spid="45"/>
                                        </p:tgtEl>
                                        <p:attrNameLst>
                                          <p:attrName>fill.type</p:attrName>
                                        </p:attrNameLst>
                                      </p:cBhvr>
                                      <p:to>
                                        <p:strVal val="solid"/>
                                      </p:to>
                                    </p:set>
                                    <p:set>
                                      <p:cBhvr>
                                        <p:cTn id="84" dur="3000" fill="hold"/>
                                        <p:tgtEl>
                                          <p:spTgt spid="45"/>
                                        </p:tgtEl>
                                        <p:attrNameLst>
                                          <p:attrName>fill.on</p:attrName>
                                        </p:attrNameLst>
                                      </p:cBhvr>
                                      <p:to>
                                        <p:strVal val="true"/>
                                      </p:to>
                                    </p:set>
                                  </p:childTnLst>
                                </p:cTn>
                              </p:par>
                            </p:childTnLst>
                          </p:cTn>
                        </p:par>
                        <p:par>
                          <p:cTn id="85" fill="hold">
                            <p:stCondLst>
                              <p:cond delay="22000"/>
                            </p:stCondLst>
                            <p:childTnLst>
                              <p:par>
                                <p:cTn id="86" presetID="1" presetClass="mediacall" presetSubtype="0" fill="hold" nodeType="afterEffect">
                                  <p:stCondLst>
                                    <p:cond delay="0"/>
                                  </p:stCondLst>
                                  <p:childTnLst>
                                    <p:cmd type="call" cmd="playFrom(0.0)">
                                      <p:cBhvr>
                                        <p:cTn id="87" dur="540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AutoShape 3">
            <a:hlinkClick r:id="rId2"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a:t>“Sometimes we may ask God for success, and He gives us physical and mental stamina. We might plead for prosperity, and we receive enlarged perspective and increased patience, or we petition for growth and are blessed with the gift of grace. He may bestow upon us conviction and confidence as we strive to achieve worthy goals. And when we plead for relief from physical, mental, and spiritual difficulties, He may increase our resolve and resilience.”</a:t>
            </a:r>
          </a:p>
          <a:p>
            <a:pPr algn="r"/>
            <a:r>
              <a:rPr lang="en-US" dirty="0"/>
              <a:t>- </a:t>
            </a:r>
            <a:r>
              <a:rPr lang="en-US" dirty="0" smtClean="0"/>
              <a:t>Elder David </a:t>
            </a:r>
            <a:r>
              <a:rPr lang="en-US" dirty="0"/>
              <a:t>A. </a:t>
            </a:r>
            <a:r>
              <a:rPr lang="en-US" dirty="0" err="1"/>
              <a:t>Bednar</a:t>
            </a:r>
            <a:endParaRPr lang="en-US" dirty="0"/>
          </a:p>
        </p:txBody>
      </p:sp>
      <p:sp>
        <p:nvSpPr>
          <p:cNvPr id="4"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3">
            <a:hlinkClick r:id="rId2" action="ppaction://hlinksldjump"/>
          </p:cNvPr>
          <p:cNvSpPr>
            <a:spLocks noChangeArrowheads="1"/>
          </p:cNvSpPr>
          <p:nvPr/>
        </p:nvSpPr>
        <p:spPr bwMode="auto">
          <a:xfrm>
            <a:off x="1371600" y="20574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“When </a:t>
            </a:r>
            <a:r>
              <a:rPr lang="en-US" sz="2000" dirty="0"/>
              <a:t>we plead for relief from physical, mental, and spiritual difficulties, He may increase our </a:t>
            </a:r>
            <a:r>
              <a:rPr lang="en-US" sz="2000" b="1" dirty="0"/>
              <a:t>resolve</a:t>
            </a:r>
            <a:r>
              <a:rPr lang="en-US" sz="2000" dirty="0"/>
              <a:t> and </a:t>
            </a:r>
            <a:r>
              <a:rPr lang="en-US" sz="2000" b="1" dirty="0"/>
              <a:t>resilience</a:t>
            </a:r>
            <a:r>
              <a:rPr lang="en-US" sz="2000" dirty="0"/>
              <a:t>.”</a:t>
            </a:r>
          </a:p>
          <a:p>
            <a:pPr algn="r"/>
            <a:r>
              <a:rPr lang="en-US" sz="2000" dirty="0"/>
              <a:t>- Elder David A. </a:t>
            </a:r>
            <a:r>
              <a:rPr lang="en-US" sz="2000" dirty="0" err="1"/>
              <a:t>Bednar</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6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400</a:t>
            </a:r>
            <a:endParaRPr lang="en-US" sz="2400" dirty="0">
              <a:solidFill>
                <a:schemeClr val="bg1"/>
              </a:solidFill>
            </a:endParaRPr>
          </a:p>
        </p:txBody>
      </p:sp>
      <p:pic>
        <p:nvPicPr>
          <p:cNvPr id="2" name="Sat AM - Uchtdorf - Come Join with U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400</a:t>
            </a:r>
            <a:endParaRPr lang="en-US" sz="2400" dirty="0">
              <a:solidFill>
                <a:schemeClr val="bg1"/>
              </a:solidFill>
            </a:endParaRPr>
          </a:p>
        </p:txBody>
      </p:sp>
      <p:sp>
        <p:nvSpPr>
          <p:cNvPr id="31769"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Which </a:t>
            </a:r>
            <a:r>
              <a:rPr lang="en-US" sz="2000" dirty="0" smtClean="0"/>
              <a:t>Chapter in the Book of Mormon does Elder </a:t>
            </a:r>
            <a:r>
              <a:rPr lang="en-US" sz="2000" dirty="0" err="1" smtClean="0"/>
              <a:t>Uchtdorf’s</a:t>
            </a:r>
            <a:r>
              <a:rPr lang="en-US" sz="2000" dirty="0" smtClean="0"/>
              <a:t> analogy involving the seed come from?</a:t>
            </a:r>
            <a:endParaRPr lang="en-US" dirty="0"/>
          </a:p>
        </p:txBody>
      </p:sp>
      <p:sp>
        <p:nvSpPr>
          <p:cNvPr id="2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3000" fill="hold"/>
                                        <p:tgtEl>
                                          <p:spTgt spid="26"/>
                                        </p:tgtEl>
                                        <p:attrNameLst>
                                          <p:attrName>fillcolor</p:attrName>
                                        </p:attrNameLst>
                                      </p:cBhvr>
                                      <p:to>
                                        <a:srgbClr val="FF0000"/>
                                      </p:to>
                                    </p:animClr>
                                    <p:set>
                                      <p:cBhvr>
                                        <p:cTn id="7" dur="3000" fill="hold"/>
                                        <p:tgtEl>
                                          <p:spTgt spid="26"/>
                                        </p:tgtEl>
                                        <p:attrNameLst>
                                          <p:attrName>fill.type</p:attrName>
                                        </p:attrNameLst>
                                      </p:cBhvr>
                                      <p:to>
                                        <p:strVal val="solid"/>
                                      </p:to>
                                    </p:set>
                                    <p:set>
                                      <p:cBhvr>
                                        <p:cTn id="8" dur="3000" fill="hold"/>
                                        <p:tgtEl>
                                          <p:spTgt spid="2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27"/>
                                        </p:tgtEl>
                                        <p:attrNameLst>
                                          <p:attrName>fillcolor</p:attrName>
                                        </p:attrNameLst>
                                      </p:cBhvr>
                                      <p:to>
                                        <a:srgbClr val="FF0000"/>
                                      </p:to>
                                    </p:animClr>
                                    <p:set>
                                      <p:cBhvr>
                                        <p:cTn id="11" dur="3000" fill="hold"/>
                                        <p:tgtEl>
                                          <p:spTgt spid="27"/>
                                        </p:tgtEl>
                                        <p:attrNameLst>
                                          <p:attrName>fill.type</p:attrName>
                                        </p:attrNameLst>
                                      </p:cBhvr>
                                      <p:to>
                                        <p:strVal val="solid"/>
                                      </p:to>
                                    </p:set>
                                    <p:set>
                                      <p:cBhvr>
                                        <p:cTn id="12" dur="3000" fill="hold"/>
                                        <p:tgtEl>
                                          <p:spTgt spid="2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28"/>
                                        </p:tgtEl>
                                        <p:attrNameLst>
                                          <p:attrName>fillcolor</p:attrName>
                                        </p:attrNameLst>
                                      </p:cBhvr>
                                      <p:to>
                                        <a:srgbClr val="FF0000"/>
                                      </p:to>
                                    </p:animClr>
                                    <p:set>
                                      <p:cBhvr>
                                        <p:cTn id="15" dur="3000" fill="hold"/>
                                        <p:tgtEl>
                                          <p:spTgt spid="28"/>
                                        </p:tgtEl>
                                        <p:attrNameLst>
                                          <p:attrName>fill.type</p:attrName>
                                        </p:attrNameLst>
                                      </p:cBhvr>
                                      <p:to>
                                        <p:strVal val="solid"/>
                                      </p:to>
                                    </p:set>
                                    <p:set>
                                      <p:cBhvr>
                                        <p:cTn id="16" dur="3000" fill="hold"/>
                                        <p:tgtEl>
                                          <p:spTgt spid="2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29"/>
                                        </p:tgtEl>
                                        <p:attrNameLst>
                                          <p:attrName>fillcolor</p:attrName>
                                        </p:attrNameLst>
                                      </p:cBhvr>
                                      <p:to>
                                        <a:srgbClr val="FF0000"/>
                                      </p:to>
                                    </p:animClr>
                                    <p:set>
                                      <p:cBhvr>
                                        <p:cTn id="19" dur="3000" fill="hold"/>
                                        <p:tgtEl>
                                          <p:spTgt spid="29"/>
                                        </p:tgtEl>
                                        <p:attrNameLst>
                                          <p:attrName>fill.type</p:attrName>
                                        </p:attrNameLst>
                                      </p:cBhvr>
                                      <p:to>
                                        <p:strVal val="solid"/>
                                      </p:to>
                                    </p:set>
                                    <p:set>
                                      <p:cBhvr>
                                        <p:cTn id="20" dur="3000" fill="hold"/>
                                        <p:tgtEl>
                                          <p:spTgt spid="2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0"/>
                                        </p:tgtEl>
                                        <p:attrNameLst>
                                          <p:attrName>fillcolor</p:attrName>
                                        </p:attrNameLst>
                                      </p:cBhvr>
                                      <p:to>
                                        <a:srgbClr val="FF0000"/>
                                      </p:to>
                                    </p:animClr>
                                    <p:set>
                                      <p:cBhvr>
                                        <p:cTn id="23" dur="3000" fill="hold"/>
                                        <p:tgtEl>
                                          <p:spTgt spid="30"/>
                                        </p:tgtEl>
                                        <p:attrNameLst>
                                          <p:attrName>fill.type</p:attrName>
                                        </p:attrNameLst>
                                      </p:cBhvr>
                                      <p:to>
                                        <p:strVal val="solid"/>
                                      </p:to>
                                    </p:set>
                                    <p:set>
                                      <p:cBhvr>
                                        <p:cTn id="24" dur="3000" fill="hold"/>
                                        <p:tgtEl>
                                          <p:spTgt spid="3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1"/>
                                        </p:tgtEl>
                                        <p:attrNameLst>
                                          <p:attrName>fillcolor</p:attrName>
                                        </p:attrNameLst>
                                      </p:cBhvr>
                                      <p:to>
                                        <a:srgbClr val="FF0000"/>
                                      </p:to>
                                    </p:animClr>
                                    <p:set>
                                      <p:cBhvr>
                                        <p:cTn id="27" dur="3000" fill="hold"/>
                                        <p:tgtEl>
                                          <p:spTgt spid="31"/>
                                        </p:tgtEl>
                                        <p:attrNameLst>
                                          <p:attrName>fill.type</p:attrName>
                                        </p:attrNameLst>
                                      </p:cBhvr>
                                      <p:to>
                                        <p:strVal val="solid"/>
                                      </p:to>
                                    </p:set>
                                    <p:set>
                                      <p:cBhvr>
                                        <p:cTn id="28" dur="3000" fill="hold"/>
                                        <p:tgtEl>
                                          <p:spTgt spid="3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2"/>
                                        </p:tgtEl>
                                        <p:attrNameLst>
                                          <p:attrName>fillcolor</p:attrName>
                                        </p:attrNameLst>
                                      </p:cBhvr>
                                      <p:to>
                                        <a:srgbClr val="FF0000"/>
                                      </p:to>
                                    </p:animClr>
                                    <p:set>
                                      <p:cBhvr>
                                        <p:cTn id="31" dur="3000" fill="hold"/>
                                        <p:tgtEl>
                                          <p:spTgt spid="32"/>
                                        </p:tgtEl>
                                        <p:attrNameLst>
                                          <p:attrName>fill.type</p:attrName>
                                        </p:attrNameLst>
                                      </p:cBhvr>
                                      <p:to>
                                        <p:strVal val="solid"/>
                                      </p:to>
                                    </p:set>
                                    <p:set>
                                      <p:cBhvr>
                                        <p:cTn id="32" dur="3000" fill="hold"/>
                                        <p:tgtEl>
                                          <p:spTgt spid="3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3"/>
                                        </p:tgtEl>
                                        <p:attrNameLst>
                                          <p:attrName>fillcolor</p:attrName>
                                        </p:attrNameLst>
                                      </p:cBhvr>
                                      <p:to>
                                        <a:srgbClr val="FF0000"/>
                                      </p:to>
                                    </p:animClr>
                                    <p:set>
                                      <p:cBhvr>
                                        <p:cTn id="35" dur="3000" fill="hold"/>
                                        <p:tgtEl>
                                          <p:spTgt spid="33"/>
                                        </p:tgtEl>
                                        <p:attrNameLst>
                                          <p:attrName>fill.type</p:attrName>
                                        </p:attrNameLst>
                                      </p:cBhvr>
                                      <p:to>
                                        <p:strVal val="solid"/>
                                      </p:to>
                                    </p:set>
                                    <p:set>
                                      <p:cBhvr>
                                        <p:cTn id="36" dur="3000" fill="hold"/>
                                        <p:tgtEl>
                                          <p:spTgt spid="3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4"/>
                                        </p:tgtEl>
                                        <p:attrNameLst>
                                          <p:attrName>fillcolor</p:attrName>
                                        </p:attrNameLst>
                                      </p:cBhvr>
                                      <p:to>
                                        <a:srgbClr val="FF0000"/>
                                      </p:to>
                                    </p:animClr>
                                    <p:set>
                                      <p:cBhvr>
                                        <p:cTn id="39" dur="3000" fill="hold"/>
                                        <p:tgtEl>
                                          <p:spTgt spid="34"/>
                                        </p:tgtEl>
                                        <p:attrNameLst>
                                          <p:attrName>fill.type</p:attrName>
                                        </p:attrNameLst>
                                      </p:cBhvr>
                                      <p:to>
                                        <p:strVal val="solid"/>
                                      </p:to>
                                    </p:set>
                                    <p:set>
                                      <p:cBhvr>
                                        <p:cTn id="40" dur="3000" fill="hold"/>
                                        <p:tgtEl>
                                          <p:spTgt spid="3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5"/>
                                        </p:tgtEl>
                                        <p:attrNameLst>
                                          <p:attrName>fillcolor</p:attrName>
                                        </p:attrNameLst>
                                      </p:cBhvr>
                                      <p:to>
                                        <a:srgbClr val="FF0000"/>
                                      </p:to>
                                    </p:animClr>
                                    <p:set>
                                      <p:cBhvr>
                                        <p:cTn id="43" dur="3000" fill="hold"/>
                                        <p:tgtEl>
                                          <p:spTgt spid="35"/>
                                        </p:tgtEl>
                                        <p:attrNameLst>
                                          <p:attrName>fill.type</p:attrName>
                                        </p:attrNameLst>
                                      </p:cBhvr>
                                      <p:to>
                                        <p:strVal val="solid"/>
                                      </p:to>
                                    </p:set>
                                    <p:set>
                                      <p:cBhvr>
                                        <p:cTn id="44" dur="3000" fill="hold"/>
                                        <p:tgtEl>
                                          <p:spTgt spid="3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6"/>
                                        </p:tgtEl>
                                        <p:attrNameLst>
                                          <p:attrName>fillcolor</p:attrName>
                                        </p:attrNameLst>
                                      </p:cBhvr>
                                      <p:to>
                                        <a:srgbClr val="FF0000"/>
                                      </p:to>
                                    </p:animClr>
                                    <p:set>
                                      <p:cBhvr>
                                        <p:cTn id="47" dur="3000" fill="hold"/>
                                        <p:tgtEl>
                                          <p:spTgt spid="36"/>
                                        </p:tgtEl>
                                        <p:attrNameLst>
                                          <p:attrName>fill.type</p:attrName>
                                        </p:attrNameLst>
                                      </p:cBhvr>
                                      <p:to>
                                        <p:strVal val="solid"/>
                                      </p:to>
                                    </p:set>
                                    <p:set>
                                      <p:cBhvr>
                                        <p:cTn id="48" dur="3000" fill="hold"/>
                                        <p:tgtEl>
                                          <p:spTgt spid="3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7"/>
                                        </p:tgtEl>
                                        <p:attrNameLst>
                                          <p:attrName>fillcolor</p:attrName>
                                        </p:attrNameLst>
                                      </p:cBhvr>
                                      <p:to>
                                        <a:srgbClr val="FF0000"/>
                                      </p:to>
                                    </p:animClr>
                                    <p:set>
                                      <p:cBhvr>
                                        <p:cTn id="51" dur="3000" fill="hold"/>
                                        <p:tgtEl>
                                          <p:spTgt spid="37"/>
                                        </p:tgtEl>
                                        <p:attrNameLst>
                                          <p:attrName>fill.type</p:attrName>
                                        </p:attrNameLst>
                                      </p:cBhvr>
                                      <p:to>
                                        <p:strVal val="solid"/>
                                      </p:to>
                                    </p:set>
                                    <p:set>
                                      <p:cBhvr>
                                        <p:cTn id="52" dur="3000" fill="hold"/>
                                        <p:tgtEl>
                                          <p:spTgt spid="3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8"/>
                                        </p:tgtEl>
                                        <p:attrNameLst>
                                          <p:attrName>fillcolor</p:attrName>
                                        </p:attrNameLst>
                                      </p:cBhvr>
                                      <p:to>
                                        <a:srgbClr val="FF0000"/>
                                      </p:to>
                                    </p:animClr>
                                    <p:set>
                                      <p:cBhvr>
                                        <p:cTn id="55" dur="3000" fill="hold"/>
                                        <p:tgtEl>
                                          <p:spTgt spid="38"/>
                                        </p:tgtEl>
                                        <p:attrNameLst>
                                          <p:attrName>fill.type</p:attrName>
                                        </p:attrNameLst>
                                      </p:cBhvr>
                                      <p:to>
                                        <p:strVal val="solid"/>
                                      </p:to>
                                    </p:set>
                                    <p:set>
                                      <p:cBhvr>
                                        <p:cTn id="56" dur="3000" fill="hold"/>
                                        <p:tgtEl>
                                          <p:spTgt spid="3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9"/>
                                        </p:tgtEl>
                                        <p:attrNameLst>
                                          <p:attrName>fillcolor</p:attrName>
                                        </p:attrNameLst>
                                      </p:cBhvr>
                                      <p:to>
                                        <a:srgbClr val="FF0000"/>
                                      </p:to>
                                    </p:animClr>
                                    <p:set>
                                      <p:cBhvr>
                                        <p:cTn id="59" dur="3000" fill="hold"/>
                                        <p:tgtEl>
                                          <p:spTgt spid="39"/>
                                        </p:tgtEl>
                                        <p:attrNameLst>
                                          <p:attrName>fill.type</p:attrName>
                                        </p:attrNameLst>
                                      </p:cBhvr>
                                      <p:to>
                                        <p:strVal val="solid"/>
                                      </p:to>
                                    </p:set>
                                    <p:set>
                                      <p:cBhvr>
                                        <p:cTn id="60" dur="3000" fill="hold"/>
                                        <p:tgtEl>
                                          <p:spTgt spid="3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0"/>
                                        </p:tgtEl>
                                        <p:attrNameLst>
                                          <p:attrName>fillcolor</p:attrName>
                                        </p:attrNameLst>
                                      </p:cBhvr>
                                      <p:to>
                                        <a:srgbClr val="FF0000"/>
                                      </p:to>
                                    </p:animClr>
                                    <p:set>
                                      <p:cBhvr>
                                        <p:cTn id="63" dur="3000" fill="hold"/>
                                        <p:tgtEl>
                                          <p:spTgt spid="40"/>
                                        </p:tgtEl>
                                        <p:attrNameLst>
                                          <p:attrName>fill.type</p:attrName>
                                        </p:attrNameLst>
                                      </p:cBhvr>
                                      <p:to>
                                        <p:strVal val="solid"/>
                                      </p:to>
                                    </p:set>
                                    <p:set>
                                      <p:cBhvr>
                                        <p:cTn id="64" dur="3000" fill="hold"/>
                                        <p:tgtEl>
                                          <p:spTgt spid="4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1"/>
                                        </p:tgtEl>
                                        <p:attrNameLst>
                                          <p:attrName>fillcolor</p:attrName>
                                        </p:attrNameLst>
                                      </p:cBhvr>
                                      <p:to>
                                        <a:srgbClr val="FF0000"/>
                                      </p:to>
                                    </p:animClr>
                                    <p:set>
                                      <p:cBhvr>
                                        <p:cTn id="67" dur="3000" fill="hold"/>
                                        <p:tgtEl>
                                          <p:spTgt spid="41"/>
                                        </p:tgtEl>
                                        <p:attrNameLst>
                                          <p:attrName>fill.type</p:attrName>
                                        </p:attrNameLst>
                                      </p:cBhvr>
                                      <p:to>
                                        <p:strVal val="solid"/>
                                      </p:to>
                                    </p:set>
                                    <p:set>
                                      <p:cBhvr>
                                        <p:cTn id="68" dur="3000" fill="hold"/>
                                        <p:tgtEl>
                                          <p:spTgt spid="4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2"/>
                                        </p:tgtEl>
                                        <p:attrNameLst>
                                          <p:attrName>fillcolor</p:attrName>
                                        </p:attrNameLst>
                                      </p:cBhvr>
                                      <p:to>
                                        <a:srgbClr val="FF0000"/>
                                      </p:to>
                                    </p:animClr>
                                    <p:set>
                                      <p:cBhvr>
                                        <p:cTn id="71" dur="3000" fill="hold"/>
                                        <p:tgtEl>
                                          <p:spTgt spid="42"/>
                                        </p:tgtEl>
                                        <p:attrNameLst>
                                          <p:attrName>fill.type</p:attrName>
                                        </p:attrNameLst>
                                      </p:cBhvr>
                                      <p:to>
                                        <p:strVal val="solid"/>
                                      </p:to>
                                    </p:set>
                                    <p:set>
                                      <p:cBhvr>
                                        <p:cTn id="72" dur="3000" fill="hold"/>
                                        <p:tgtEl>
                                          <p:spTgt spid="4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3"/>
                                        </p:tgtEl>
                                        <p:attrNameLst>
                                          <p:attrName>fillcolor</p:attrName>
                                        </p:attrNameLst>
                                      </p:cBhvr>
                                      <p:to>
                                        <a:srgbClr val="FF0000"/>
                                      </p:to>
                                    </p:animClr>
                                    <p:set>
                                      <p:cBhvr>
                                        <p:cTn id="75" dur="3000" fill="hold"/>
                                        <p:tgtEl>
                                          <p:spTgt spid="43"/>
                                        </p:tgtEl>
                                        <p:attrNameLst>
                                          <p:attrName>fill.type</p:attrName>
                                        </p:attrNameLst>
                                      </p:cBhvr>
                                      <p:to>
                                        <p:strVal val="solid"/>
                                      </p:to>
                                    </p:set>
                                    <p:set>
                                      <p:cBhvr>
                                        <p:cTn id="76" dur="3000" fill="hold"/>
                                        <p:tgtEl>
                                          <p:spTgt spid="4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4"/>
                                        </p:tgtEl>
                                        <p:attrNameLst>
                                          <p:attrName>fillcolor</p:attrName>
                                        </p:attrNameLst>
                                      </p:cBhvr>
                                      <p:to>
                                        <a:srgbClr val="FF0000"/>
                                      </p:to>
                                    </p:animClr>
                                    <p:set>
                                      <p:cBhvr>
                                        <p:cTn id="79" dur="3000" fill="hold"/>
                                        <p:tgtEl>
                                          <p:spTgt spid="44"/>
                                        </p:tgtEl>
                                        <p:attrNameLst>
                                          <p:attrName>fill.type</p:attrName>
                                        </p:attrNameLst>
                                      </p:cBhvr>
                                      <p:to>
                                        <p:strVal val="solid"/>
                                      </p:to>
                                    </p:set>
                                    <p:set>
                                      <p:cBhvr>
                                        <p:cTn id="80" dur="3000" fill="hold"/>
                                        <p:tgtEl>
                                          <p:spTgt spid="4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5"/>
                                        </p:tgtEl>
                                        <p:attrNameLst>
                                          <p:attrName>fillcolor</p:attrName>
                                        </p:attrNameLst>
                                      </p:cBhvr>
                                      <p:to>
                                        <a:srgbClr val="FF0000"/>
                                      </p:to>
                                    </p:animClr>
                                    <p:set>
                                      <p:cBhvr>
                                        <p:cTn id="83" dur="3000" fill="hold"/>
                                        <p:tgtEl>
                                          <p:spTgt spid="45"/>
                                        </p:tgtEl>
                                        <p:attrNameLst>
                                          <p:attrName>fill.type</p:attrName>
                                        </p:attrNameLst>
                                      </p:cBhvr>
                                      <p:to>
                                        <p:strVal val="solid"/>
                                      </p:to>
                                    </p:set>
                                    <p:set>
                                      <p:cBhvr>
                                        <p:cTn id="84" dur="3000" fill="hold"/>
                                        <p:tgtEl>
                                          <p:spTgt spid="45"/>
                                        </p:tgtEl>
                                        <p:attrNameLst>
                                          <p:attrName>fill.on</p:attrName>
                                        </p:attrNameLst>
                                      </p:cBhvr>
                                      <p:to>
                                        <p:strVal val="true"/>
                                      </p:to>
                                    </p:set>
                                  </p:childTnLst>
                                </p:cTn>
                              </p:par>
                            </p:childTnLst>
                          </p:cTn>
                        </p:par>
                        <p:par>
                          <p:cTn id="85" fill="hold">
                            <p:stCondLst>
                              <p:cond delay="22000"/>
                            </p:stCondLst>
                            <p:childTnLst>
                              <p:par>
                                <p:cTn id="86" presetID="1" presetClass="mediacall" presetSubtype="0" fill="hold" nodeType="afterEffect">
                                  <p:stCondLst>
                                    <p:cond delay="0"/>
                                  </p:stCondLst>
                                  <p:childTnLst>
                                    <p:cmd type="call" cmd="playFrom(0.0)">
                                      <p:cBhvr>
                                        <p:cTn id="87" dur="540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6015407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44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19"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800" dirty="0" smtClean="0"/>
              <a:t>Alma 32.</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1933780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171"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3794"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5"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6"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8"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9"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1"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2"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3"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4"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5"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6"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7"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8"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9"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0"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1"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2"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3"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814" name="orie1302.wav">
            <a:hlinkClick r:id="" action="ppaction://media"/>
          </p:cNvPr>
          <p:cNvPicPr>
            <a:picLocks noRot="1" noChangeAspect="1" noChangeArrowheads="1"/>
          </p:cNvPicPr>
          <p:nvPr>
            <a:wavAudioFile r:embed="rId3" name="oriental_gong.wav"/>
          </p:nvPr>
        </p:nvPicPr>
        <p:blipFill>
          <a:blip r:embed="rId8">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3815" name="ti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381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500</a:t>
            </a:r>
            <a:endParaRPr lang="en-US" sz="2400" dirty="0">
              <a:solidFill>
                <a:schemeClr val="bg1"/>
              </a:solidFill>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00" y="3752426"/>
            <a:ext cx="1072938" cy="69596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 y="2562013"/>
            <a:ext cx="1072938" cy="69596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700" y="1371600"/>
            <a:ext cx="1072938" cy="69596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 y="4942840"/>
            <a:ext cx="1072938" cy="695960"/>
          </a:xfrm>
          <a:prstGeom prst="rect">
            <a:avLst/>
          </a:prstGeom>
          <a:ln>
            <a:noFill/>
          </a:ln>
          <a:effectLst>
            <a:outerShdw blurRad="292100" dist="139700" dir="2700000" algn="tl" rotWithShape="0">
              <a:srgbClr val="333333">
                <a:alpha val="65000"/>
              </a:srgbClr>
            </a:outerShdw>
          </a:effectLst>
        </p:spPr>
      </p:pic>
      <p:pic>
        <p:nvPicPr>
          <p:cNvPr id="38" name="Picture 2" descr="https://scontent-a-ord.xx.fbcdn.net/hphotos-frc3/q83/s720x720/1377502_614653828599355_1066688112_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1178560"/>
            <a:ext cx="3489960" cy="2326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4" descr="https://scontent-a-ord.xx.fbcdn.net/hphotos-ash3/q71/s720x720/1385429_519388911487102_523412842_n.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1195323"/>
            <a:ext cx="3489960" cy="190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6" descr="https://scontent-a-ord.xx.fbcdn.net/hphotos-ash3/q74/s720x720/564032_690379100989834_2114792012_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0" y="3698006"/>
            <a:ext cx="3489960" cy="2321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8" descr="https://scontent-a-ord.xx.fbcdn.net/hphotos-ash3/q71/s720x720/1383226_124933481010671_376864691_n.jpg"/>
          <p:cNvPicPr>
            <a:picLocks noChangeAspect="1" noChangeArrowheads="1"/>
          </p:cNvPicPr>
          <p:nvPr/>
        </p:nvPicPr>
        <p:blipFill rotWithShape="1">
          <a:blip r:embed="rId16">
            <a:extLst>
              <a:ext uri="{28A0092B-C50C-407E-A947-70E740481C1C}">
                <a14:useLocalDpi xmlns:a14="http://schemas.microsoft.com/office/drawing/2010/main" val="0"/>
              </a:ext>
            </a:extLst>
          </a:blip>
          <a:srcRect t="13578" b="11411"/>
          <a:stretch/>
        </p:blipFill>
        <p:spPr bwMode="auto">
          <a:xfrm>
            <a:off x="5410200" y="3401975"/>
            <a:ext cx="3489959" cy="2617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590800" y="2971800"/>
            <a:ext cx="1600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516880" y="1882140"/>
            <a:ext cx="883920" cy="114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834640" y="5196840"/>
            <a:ext cx="1127760" cy="137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5989320" y="5364480"/>
            <a:ext cx="2316480" cy="27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49" name="Oval 48"/>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50" name="Oval 49"/>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51" name="Oval 50"/>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sp>
        <p:nvSpPr>
          <p:cNvPr id="52" name="Oval 51"/>
          <p:cNvSpPr/>
          <p:nvPr/>
        </p:nvSpPr>
        <p:spPr>
          <a:xfrm>
            <a:off x="1531620" y="104292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54" name="Oval 53"/>
          <p:cNvSpPr/>
          <p:nvPr/>
        </p:nvSpPr>
        <p:spPr>
          <a:xfrm>
            <a:off x="5257800" y="104292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55" name="Oval 54"/>
          <p:cNvSpPr/>
          <p:nvPr/>
        </p:nvSpPr>
        <p:spPr>
          <a:xfrm>
            <a:off x="1531620" y="354560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56" name="Oval 55"/>
          <p:cNvSpPr/>
          <p:nvPr/>
        </p:nvSpPr>
        <p:spPr>
          <a:xfrm>
            <a:off x="5257800" y="3248489"/>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33794"/>
                                        </p:tgtEl>
                                        <p:attrNameLst>
                                          <p:attrName>fillcolor</p:attrName>
                                        </p:attrNameLst>
                                      </p:cBhvr>
                                      <p:to>
                                        <a:srgbClr val="FF0000"/>
                                      </p:to>
                                    </p:animClr>
                                    <p:set>
                                      <p:cBhvr>
                                        <p:cTn id="7" dur="3000" fill="hold"/>
                                        <p:tgtEl>
                                          <p:spTgt spid="33794"/>
                                        </p:tgtEl>
                                        <p:attrNameLst>
                                          <p:attrName>fill.type</p:attrName>
                                        </p:attrNameLst>
                                      </p:cBhvr>
                                      <p:to>
                                        <p:strVal val="solid"/>
                                      </p:to>
                                    </p:set>
                                    <p:set>
                                      <p:cBhvr>
                                        <p:cTn id="8" dur="3000" fill="hold"/>
                                        <p:tgtEl>
                                          <p:spTgt spid="33794"/>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33795"/>
                                        </p:tgtEl>
                                        <p:attrNameLst>
                                          <p:attrName>fillcolor</p:attrName>
                                        </p:attrNameLst>
                                      </p:cBhvr>
                                      <p:to>
                                        <a:srgbClr val="FF0000"/>
                                      </p:to>
                                    </p:animClr>
                                    <p:set>
                                      <p:cBhvr>
                                        <p:cTn id="11" dur="3000" fill="hold"/>
                                        <p:tgtEl>
                                          <p:spTgt spid="33795"/>
                                        </p:tgtEl>
                                        <p:attrNameLst>
                                          <p:attrName>fill.type</p:attrName>
                                        </p:attrNameLst>
                                      </p:cBhvr>
                                      <p:to>
                                        <p:strVal val="solid"/>
                                      </p:to>
                                    </p:set>
                                    <p:set>
                                      <p:cBhvr>
                                        <p:cTn id="12" dur="3000" fill="hold"/>
                                        <p:tgtEl>
                                          <p:spTgt spid="33795"/>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33796"/>
                                        </p:tgtEl>
                                        <p:attrNameLst>
                                          <p:attrName>fillcolor</p:attrName>
                                        </p:attrNameLst>
                                      </p:cBhvr>
                                      <p:to>
                                        <a:srgbClr val="FF0000"/>
                                      </p:to>
                                    </p:animClr>
                                    <p:set>
                                      <p:cBhvr>
                                        <p:cTn id="15" dur="3000" fill="hold"/>
                                        <p:tgtEl>
                                          <p:spTgt spid="33796"/>
                                        </p:tgtEl>
                                        <p:attrNameLst>
                                          <p:attrName>fill.type</p:attrName>
                                        </p:attrNameLst>
                                      </p:cBhvr>
                                      <p:to>
                                        <p:strVal val="solid"/>
                                      </p:to>
                                    </p:set>
                                    <p:set>
                                      <p:cBhvr>
                                        <p:cTn id="16" dur="3000" fill="hold"/>
                                        <p:tgtEl>
                                          <p:spTgt spid="33796"/>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33797"/>
                                        </p:tgtEl>
                                        <p:attrNameLst>
                                          <p:attrName>fillcolor</p:attrName>
                                        </p:attrNameLst>
                                      </p:cBhvr>
                                      <p:to>
                                        <a:srgbClr val="FF0000"/>
                                      </p:to>
                                    </p:animClr>
                                    <p:set>
                                      <p:cBhvr>
                                        <p:cTn id="19" dur="3000" fill="hold"/>
                                        <p:tgtEl>
                                          <p:spTgt spid="33797"/>
                                        </p:tgtEl>
                                        <p:attrNameLst>
                                          <p:attrName>fill.type</p:attrName>
                                        </p:attrNameLst>
                                      </p:cBhvr>
                                      <p:to>
                                        <p:strVal val="solid"/>
                                      </p:to>
                                    </p:set>
                                    <p:set>
                                      <p:cBhvr>
                                        <p:cTn id="20" dur="3000" fill="hold"/>
                                        <p:tgtEl>
                                          <p:spTgt spid="33797"/>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3798"/>
                                        </p:tgtEl>
                                        <p:attrNameLst>
                                          <p:attrName>fillcolor</p:attrName>
                                        </p:attrNameLst>
                                      </p:cBhvr>
                                      <p:to>
                                        <a:srgbClr val="FF0000"/>
                                      </p:to>
                                    </p:animClr>
                                    <p:set>
                                      <p:cBhvr>
                                        <p:cTn id="23" dur="3000" fill="hold"/>
                                        <p:tgtEl>
                                          <p:spTgt spid="33798"/>
                                        </p:tgtEl>
                                        <p:attrNameLst>
                                          <p:attrName>fill.type</p:attrName>
                                        </p:attrNameLst>
                                      </p:cBhvr>
                                      <p:to>
                                        <p:strVal val="solid"/>
                                      </p:to>
                                    </p:set>
                                    <p:set>
                                      <p:cBhvr>
                                        <p:cTn id="24" dur="3000" fill="hold"/>
                                        <p:tgtEl>
                                          <p:spTgt spid="33798"/>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3799"/>
                                        </p:tgtEl>
                                        <p:attrNameLst>
                                          <p:attrName>fillcolor</p:attrName>
                                        </p:attrNameLst>
                                      </p:cBhvr>
                                      <p:to>
                                        <a:srgbClr val="FF0000"/>
                                      </p:to>
                                    </p:animClr>
                                    <p:set>
                                      <p:cBhvr>
                                        <p:cTn id="27" dur="3000" fill="hold"/>
                                        <p:tgtEl>
                                          <p:spTgt spid="33799"/>
                                        </p:tgtEl>
                                        <p:attrNameLst>
                                          <p:attrName>fill.type</p:attrName>
                                        </p:attrNameLst>
                                      </p:cBhvr>
                                      <p:to>
                                        <p:strVal val="solid"/>
                                      </p:to>
                                    </p:set>
                                    <p:set>
                                      <p:cBhvr>
                                        <p:cTn id="28" dur="3000" fill="hold"/>
                                        <p:tgtEl>
                                          <p:spTgt spid="33799"/>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3800"/>
                                        </p:tgtEl>
                                        <p:attrNameLst>
                                          <p:attrName>fillcolor</p:attrName>
                                        </p:attrNameLst>
                                      </p:cBhvr>
                                      <p:to>
                                        <a:srgbClr val="FF0000"/>
                                      </p:to>
                                    </p:animClr>
                                    <p:set>
                                      <p:cBhvr>
                                        <p:cTn id="31" dur="3000" fill="hold"/>
                                        <p:tgtEl>
                                          <p:spTgt spid="33800"/>
                                        </p:tgtEl>
                                        <p:attrNameLst>
                                          <p:attrName>fill.type</p:attrName>
                                        </p:attrNameLst>
                                      </p:cBhvr>
                                      <p:to>
                                        <p:strVal val="solid"/>
                                      </p:to>
                                    </p:set>
                                    <p:set>
                                      <p:cBhvr>
                                        <p:cTn id="32" dur="3000" fill="hold"/>
                                        <p:tgtEl>
                                          <p:spTgt spid="33800"/>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3801"/>
                                        </p:tgtEl>
                                        <p:attrNameLst>
                                          <p:attrName>fillcolor</p:attrName>
                                        </p:attrNameLst>
                                      </p:cBhvr>
                                      <p:to>
                                        <a:srgbClr val="FF0000"/>
                                      </p:to>
                                    </p:animClr>
                                    <p:set>
                                      <p:cBhvr>
                                        <p:cTn id="35" dur="3000" fill="hold"/>
                                        <p:tgtEl>
                                          <p:spTgt spid="33801"/>
                                        </p:tgtEl>
                                        <p:attrNameLst>
                                          <p:attrName>fill.type</p:attrName>
                                        </p:attrNameLst>
                                      </p:cBhvr>
                                      <p:to>
                                        <p:strVal val="solid"/>
                                      </p:to>
                                    </p:set>
                                    <p:set>
                                      <p:cBhvr>
                                        <p:cTn id="36" dur="3000" fill="hold"/>
                                        <p:tgtEl>
                                          <p:spTgt spid="33801"/>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3802"/>
                                        </p:tgtEl>
                                        <p:attrNameLst>
                                          <p:attrName>fillcolor</p:attrName>
                                        </p:attrNameLst>
                                      </p:cBhvr>
                                      <p:to>
                                        <a:srgbClr val="FF0000"/>
                                      </p:to>
                                    </p:animClr>
                                    <p:set>
                                      <p:cBhvr>
                                        <p:cTn id="39" dur="3000" fill="hold"/>
                                        <p:tgtEl>
                                          <p:spTgt spid="33802"/>
                                        </p:tgtEl>
                                        <p:attrNameLst>
                                          <p:attrName>fill.type</p:attrName>
                                        </p:attrNameLst>
                                      </p:cBhvr>
                                      <p:to>
                                        <p:strVal val="solid"/>
                                      </p:to>
                                    </p:set>
                                    <p:set>
                                      <p:cBhvr>
                                        <p:cTn id="40" dur="3000" fill="hold"/>
                                        <p:tgtEl>
                                          <p:spTgt spid="33802"/>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3803"/>
                                        </p:tgtEl>
                                        <p:attrNameLst>
                                          <p:attrName>fillcolor</p:attrName>
                                        </p:attrNameLst>
                                      </p:cBhvr>
                                      <p:to>
                                        <a:srgbClr val="FF0000"/>
                                      </p:to>
                                    </p:animClr>
                                    <p:set>
                                      <p:cBhvr>
                                        <p:cTn id="43" dur="3000" fill="hold"/>
                                        <p:tgtEl>
                                          <p:spTgt spid="33803"/>
                                        </p:tgtEl>
                                        <p:attrNameLst>
                                          <p:attrName>fill.type</p:attrName>
                                        </p:attrNameLst>
                                      </p:cBhvr>
                                      <p:to>
                                        <p:strVal val="solid"/>
                                      </p:to>
                                    </p:set>
                                    <p:set>
                                      <p:cBhvr>
                                        <p:cTn id="44" dur="3000" fill="hold"/>
                                        <p:tgtEl>
                                          <p:spTgt spid="33803"/>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3804"/>
                                        </p:tgtEl>
                                        <p:attrNameLst>
                                          <p:attrName>fillcolor</p:attrName>
                                        </p:attrNameLst>
                                      </p:cBhvr>
                                      <p:to>
                                        <a:srgbClr val="FF0000"/>
                                      </p:to>
                                    </p:animClr>
                                    <p:set>
                                      <p:cBhvr>
                                        <p:cTn id="47" dur="3000" fill="hold"/>
                                        <p:tgtEl>
                                          <p:spTgt spid="33804"/>
                                        </p:tgtEl>
                                        <p:attrNameLst>
                                          <p:attrName>fill.type</p:attrName>
                                        </p:attrNameLst>
                                      </p:cBhvr>
                                      <p:to>
                                        <p:strVal val="solid"/>
                                      </p:to>
                                    </p:set>
                                    <p:set>
                                      <p:cBhvr>
                                        <p:cTn id="48" dur="3000" fill="hold"/>
                                        <p:tgtEl>
                                          <p:spTgt spid="33804"/>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3805"/>
                                        </p:tgtEl>
                                        <p:attrNameLst>
                                          <p:attrName>fillcolor</p:attrName>
                                        </p:attrNameLst>
                                      </p:cBhvr>
                                      <p:to>
                                        <a:srgbClr val="FF0000"/>
                                      </p:to>
                                    </p:animClr>
                                    <p:set>
                                      <p:cBhvr>
                                        <p:cTn id="51" dur="3000" fill="hold"/>
                                        <p:tgtEl>
                                          <p:spTgt spid="33805"/>
                                        </p:tgtEl>
                                        <p:attrNameLst>
                                          <p:attrName>fill.type</p:attrName>
                                        </p:attrNameLst>
                                      </p:cBhvr>
                                      <p:to>
                                        <p:strVal val="solid"/>
                                      </p:to>
                                    </p:set>
                                    <p:set>
                                      <p:cBhvr>
                                        <p:cTn id="52" dur="3000" fill="hold"/>
                                        <p:tgtEl>
                                          <p:spTgt spid="33805"/>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3806"/>
                                        </p:tgtEl>
                                        <p:attrNameLst>
                                          <p:attrName>fillcolor</p:attrName>
                                        </p:attrNameLst>
                                      </p:cBhvr>
                                      <p:to>
                                        <a:srgbClr val="FF0000"/>
                                      </p:to>
                                    </p:animClr>
                                    <p:set>
                                      <p:cBhvr>
                                        <p:cTn id="55" dur="3000" fill="hold"/>
                                        <p:tgtEl>
                                          <p:spTgt spid="33806"/>
                                        </p:tgtEl>
                                        <p:attrNameLst>
                                          <p:attrName>fill.type</p:attrName>
                                        </p:attrNameLst>
                                      </p:cBhvr>
                                      <p:to>
                                        <p:strVal val="solid"/>
                                      </p:to>
                                    </p:set>
                                    <p:set>
                                      <p:cBhvr>
                                        <p:cTn id="56" dur="3000" fill="hold"/>
                                        <p:tgtEl>
                                          <p:spTgt spid="33806"/>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3807"/>
                                        </p:tgtEl>
                                        <p:attrNameLst>
                                          <p:attrName>fillcolor</p:attrName>
                                        </p:attrNameLst>
                                      </p:cBhvr>
                                      <p:to>
                                        <a:srgbClr val="FF0000"/>
                                      </p:to>
                                    </p:animClr>
                                    <p:set>
                                      <p:cBhvr>
                                        <p:cTn id="59" dur="3000" fill="hold"/>
                                        <p:tgtEl>
                                          <p:spTgt spid="33807"/>
                                        </p:tgtEl>
                                        <p:attrNameLst>
                                          <p:attrName>fill.type</p:attrName>
                                        </p:attrNameLst>
                                      </p:cBhvr>
                                      <p:to>
                                        <p:strVal val="solid"/>
                                      </p:to>
                                    </p:set>
                                    <p:set>
                                      <p:cBhvr>
                                        <p:cTn id="60" dur="3000" fill="hold"/>
                                        <p:tgtEl>
                                          <p:spTgt spid="33807"/>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33808"/>
                                        </p:tgtEl>
                                        <p:attrNameLst>
                                          <p:attrName>fillcolor</p:attrName>
                                        </p:attrNameLst>
                                      </p:cBhvr>
                                      <p:to>
                                        <a:srgbClr val="FF0000"/>
                                      </p:to>
                                    </p:animClr>
                                    <p:set>
                                      <p:cBhvr>
                                        <p:cTn id="63" dur="3000" fill="hold"/>
                                        <p:tgtEl>
                                          <p:spTgt spid="33808"/>
                                        </p:tgtEl>
                                        <p:attrNameLst>
                                          <p:attrName>fill.type</p:attrName>
                                        </p:attrNameLst>
                                      </p:cBhvr>
                                      <p:to>
                                        <p:strVal val="solid"/>
                                      </p:to>
                                    </p:set>
                                    <p:set>
                                      <p:cBhvr>
                                        <p:cTn id="64" dur="3000" fill="hold"/>
                                        <p:tgtEl>
                                          <p:spTgt spid="33808"/>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33809"/>
                                        </p:tgtEl>
                                        <p:attrNameLst>
                                          <p:attrName>fillcolor</p:attrName>
                                        </p:attrNameLst>
                                      </p:cBhvr>
                                      <p:to>
                                        <a:srgbClr val="FF0000"/>
                                      </p:to>
                                    </p:animClr>
                                    <p:set>
                                      <p:cBhvr>
                                        <p:cTn id="67" dur="3000" fill="hold"/>
                                        <p:tgtEl>
                                          <p:spTgt spid="33809"/>
                                        </p:tgtEl>
                                        <p:attrNameLst>
                                          <p:attrName>fill.type</p:attrName>
                                        </p:attrNameLst>
                                      </p:cBhvr>
                                      <p:to>
                                        <p:strVal val="solid"/>
                                      </p:to>
                                    </p:set>
                                    <p:set>
                                      <p:cBhvr>
                                        <p:cTn id="68" dur="3000" fill="hold"/>
                                        <p:tgtEl>
                                          <p:spTgt spid="33809"/>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33810"/>
                                        </p:tgtEl>
                                        <p:attrNameLst>
                                          <p:attrName>fillcolor</p:attrName>
                                        </p:attrNameLst>
                                      </p:cBhvr>
                                      <p:to>
                                        <a:srgbClr val="FF0000"/>
                                      </p:to>
                                    </p:animClr>
                                    <p:set>
                                      <p:cBhvr>
                                        <p:cTn id="71" dur="3000" fill="hold"/>
                                        <p:tgtEl>
                                          <p:spTgt spid="33810"/>
                                        </p:tgtEl>
                                        <p:attrNameLst>
                                          <p:attrName>fill.type</p:attrName>
                                        </p:attrNameLst>
                                      </p:cBhvr>
                                      <p:to>
                                        <p:strVal val="solid"/>
                                      </p:to>
                                    </p:set>
                                    <p:set>
                                      <p:cBhvr>
                                        <p:cTn id="72" dur="3000" fill="hold"/>
                                        <p:tgtEl>
                                          <p:spTgt spid="33810"/>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33811"/>
                                        </p:tgtEl>
                                        <p:attrNameLst>
                                          <p:attrName>fillcolor</p:attrName>
                                        </p:attrNameLst>
                                      </p:cBhvr>
                                      <p:to>
                                        <a:srgbClr val="FF0000"/>
                                      </p:to>
                                    </p:animClr>
                                    <p:set>
                                      <p:cBhvr>
                                        <p:cTn id="75" dur="3000" fill="hold"/>
                                        <p:tgtEl>
                                          <p:spTgt spid="33811"/>
                                        </p:tgtEl>
                                        <p:attrNameLst>
                                          <p:attrName>fill.type</p:attrName>
                                        </p:attrNameLst>
                                      </p:cBhvr>
                                      <p:to>
                                        <p:strVal val="solid"/>
                                      </p:to>
                                    </p:set>
                                    <p:set>
                                      <p:cBhvr>
                                        <p:cTn id="76" dur="3000" fill="hold"/>
                                        <p:tgtEl>
                                          <p:spTgt spid="33811"/>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33812"/>
                                        </p:tgtEl>
                                        <p:attrNameLst>
                                          <p:attrName>fillcolor</p:attrName>
                                        </p:attrNameLst>
                                      </p:cBhvr>
                                      <p:to>
                                        <a:srgbClr val="FF0000"/>
                                      </p:to>
                                    </p:animClr>
                                    <p:set>
                                      <p:cBhvr>
                                        <p:cTn id="79" dur="3000" fill="hold"/>
                                        <p:tgtEl>
                                          <p:spTgt spid="33812"/>
                                        </p:tgtEl>
                                        <p:attrNameLst>
                                          <p:attrName>fill.type</p:attrName>
                                        </p:attrNameLst>
                                      </p:cBhvr>
                                      <p:to>
                                        <p:strVal val="solid"/>
                                      </p:to>
                                    </p:set>
                                    <p:set>
                                      <p:cBhvr>
                                        <p:cTn id="80" dur="3000" fill="hold"/>
                                        <p:tgtEl>
                                          <p:spTgt spid="33812"/>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33813"/>
                                        </p:tgtEl>
                                        <p:attrNameLst>
                                          <p:attrName>fillcolor</p:attrName>
                                        </p:attrNameLst>
                                      </p:cBhvr>
                                      <p:to>
                                        <a:srgbClr val="FF0000"/>
                                      </p:to>
                                    </p:animClr>
                                    <p:set>
                                      <p:cBhvr>
                                        <p:cTn id="83" dur="3000" fill="hold"/>
                                        <p:tgtEl>
                                          <p:spTgt spid="33813"/>
                                        </p:tgtEl>
                                        <p:attrNameLst>
                                          <p:attrName>fill.type</p:attrName>
                                        </p:attrNameLst>
                                      </p:cBhvr>
                                      <p:to>
                                        <p:strVal val="solid"/>
                                      </p:to>
                                    </p:set>
                                    <p:set>
                                      <p:cBhvr>
                                        <p:cTn id="84" dur="3000" fill="hold"/>
                                        <p:tgtEl>
                                          <p:spTgt spid="33813"/>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338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33814"/>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338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752426"/>
            <a:ext cx="1072938" cy="69596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2562013"/>
            <a:ext cx="1072938" cy="69596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1371600"/>
            <a:ext cx="1072938" cy="69596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4942840"/>
            <a:ext cx="1072938" cy="695960"/>
          </a:xfrm>
          <a:prstGeom prst="rect">
            <a:avLst/>
          </a:prstGeom>
          <a:ln>
            <a:noFill/>
          </a:ln>
          <a:effectLst>
            <a:outerShdw blurRad="292100" dist="139700" dir="2700000" algn="tl" rotWithShape="0">
              <a:srgbClr val="333333">
                <a:alpha val="65000"/>
              </a:srgbClr>
            </a:outerShdw>
          </a:effectLst>
        </p:spPr>
      </p:pic>
      <p:pic>
        <p:nvPicPr>
          <p:cNvPr id="7" name="Picture 2" descr="https://scontent-a-ord.xx.fbcdn.net/hphotos-frc3/q83/s720x720/1377502_614653828599355_1066688112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178560"/>
            <a:ext cx="3489960" cy="2326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s://scontent-a-ord.xx.fbcdn.net/hphotos-ash3/q71/s720x720/1385429_519388911487102_523412842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195323"/>
            <a:ext cx="3489960" cy="190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https://scontent-a-ord.xx.fbcdn.net/hphotos-ash3/q74/s720x720/564032_690379100989834_2114792012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3698006"/>
            <a:ext cx="3489960" cy="2321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8" descr="https://scontent-a-ord.xx.fbcdn.net/hphotos-ash3/q71/s720x720/1383226_124933481010671_376864691_n.jpg"/>
          <p:cNvPicPr>
            <a:picLocks noChangeAspect="1" noChangeArrowheads="1"/>
          </p:cNvPicPr>
          <p:nvPr/>
        </p:nvPicPr>
        <p:blipFill rotWithShape="1">
          <a:blip r:embed="rId10">
            <a:extLst>
              <a:ext uri="{28A0092B-C50C-407E-A947-70E740481C1C}">
                <a14:useLocalDpi xmlns:a14="http://schemas.microsoft.com/office/drawing/2010/main" val="0"/>
              </a:ext>
            </a:extLst>
          </a:blip>
          <a:srcRect t="13578" b="11411"/>
          <a:stretch/>
        </p:blipFill>
        <p:spPr bwMode="auto">
          <a:xfrm>
            <a:off x="5410200" y="3401975"/>
            <a:ext cx="3489959" cy="2617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Oval 14"/>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16" name="Oval 15"/>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17" name="Oval 16"/>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18" name="Oval 17"/>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sp>
        <p:nvSpPr>
          <p:cNvPr id="19" name="Oval 18"/>
          <p:cNvSpPr/>
          <p:nvPr/>
        </p:nvSpPr>
        <p:spPr>
          <a:xfrm>
            <a:off x="1531620" y="104292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20" name="Oval 19"/>
          <p:cNvSpPr/>
          <p:nvPr/>
        </p:nvSpPr>
        <p:spPr>
          <a:xfrm>
            <a:off x="5257800" y="104292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21" name="Oval 20"/>
          <p:cNvSpPr/>
          <p:nvPr/>
        </p:nvSpPr>
        <p:spPr>
          <a:xfrm>
            <a:off x="1531620" y="354560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22" name="Oval 21"/>
          <p:cNvSpPr/>
          <p:nvPr/>
        </p:nvSpPr>
        <p:spPr>
          <a:xfrm>
            <a:off x="5257800" y="3248489"/>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cxnSp>
        <p:nvCxnSpPr>
          <p:cNvPr id="23" name="Straight Connector 22"/>
          <p:cNvCxnSpPr>
            <a:stCxn id="15" idx="6"/>
            <a:endCxn id="19" idx="2"/>
          </p:cNvCxnSpPr>
          <p:nvPr/>
        </p:nvCxnSpPr>
        <p:spPr>
          <a:xfrm flipV="1">
            <a:off x="419100" y="1195323"/>
            <a:ext cx="1112520" cy="1915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6" idx="7"/>
            <a:endCxn id="20" idx="2"/>
          </p:cNvCxnSpPr>
          <p:nvPr/>
        </p:nvCxnSpPr>
        <p:spPr>
          <a:xfrm flipV="1">
            <a:off x="374463" y="1195323"/>
            <a:ext cx="4883337" cy="12589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7" idx="6"/>
            <a:endCxn id="21" idx="2"/>
          </p:cNvCxnSpPr>
          <p:nvPr/>
        </p:nvCxnSpPr>
        <p:spPr>
          <a:xfrm flipV="1">
            <a:off x="419100" y="3698006"/>
            <a:ext cx="1112520" cy="544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8" idx="6"/>
            <a:endCxn id="22" idx="2"/>
          </p:cNvCxnSpPr>
          <p:nvPr/>
        </p:nvCxnSpPr>
        <p:spPr>
          <a:xfrm flipV="1">
            <a:off x="419100" y="3400889"/>
            <a:ext cx="4838700" cy="1541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en-US"/>
          </a:p>
        </p:txBody>
      </p:sp>
      <p:sp>
        <p:nvSpPr>
          <p:cNvPr id="37891" name="Rectangle 3"/>
          <p:cNvSpPr>
            <a:spLocks noGrp="1" noChangeArrowheads="1"/>
          </p:cNvSpPr>
          <p:nvPr>
            <p:ph type="body" idx="1"/>
          </p:nvPr>
        </p:nvSpPr>
        <p:spPr/>
        <p:txBody>
          <a:bodyPr/>
          <a:lstStyle/>
          <a:p>
            <a:endParaRPr lang="en-US"/>
          </a:p>
        </p:txBody>
      </p:sp>
      <p:sp>
        <p:nvSpPr>
          <p:cNvPr id="37892"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200" rIns="457200" anchor="ctr"/>
          <a:lstStyle/>
          <a:p>
            <a:r>
              <a:rPr lang="en-US" b="1" u="sng" dirty="0" smtClean="0">
                <a:solidFill>
                  <a:schemeClr val="bg1"/>
                </a:solidFill>
              </a:rPr>
              <a:t>Rules:</a:t>
            </a:r>
          </a:p>
          <a:p>
            <a:endParaRPr lang="en-US" dirty="0">
              <a:solidFill>
                <a:schemeClr val="bg1"/>
              </a:solidFill>
            </a:endParaRPr>
          </a:p>
          <a:p>
            <a:pPr marL="457200" indent="-457200">
              <a:buAutoNum type="arabicParenBoth"/>
            </a:pPr>
            <a:r>
              <a:rPr lang="en-US" dirty="0" smtClean="0">
                <a:solidFill>
                  <a:schemeClr val="bg1"/>
                </a:solidFill>
              </a:rPr>
              <a:t>Played in two teams.</a:t>
            </a:r>
          </a:p>
          <a:p>
            <a:pPr marL="457200" indent="-457200">
              <a:buAutoNum type="arabicParenBoth"/>
            </a:pPr>
            <a:endParaRPr lang="en-US" dirty="0" smtClean="0">
              <a:solidFill>
                <a:schemeClr val="bg1"/>
              </a:solidFill>
            </a:endParaRPr>
          </a:p>
          <a:p>
            <a:pPr marL="457200" indent="-457200">
              <a:buAutoNum type="arabicParenBoth"/>
            </a:pPr>
            <a:r>
              <a:rPr lang="en-US" dirty="0" smtClean="0">
                <a:solidFill>
                  <a:schemeClr val="bg1"/>
                </a:solidFill>
              </a:rPr>
              <a:t>Game will be 2 days. Scores after Day 1 carry over.</a:t>
            </a:r>
          </a:p>
          <a:p>
            <a:pPr marL="457200" indent="-457200">
              <a:buAutoNum type="arabicParenBoth"/>
            </a:pPr>
            <a:endParaRPr lang="en-US" dirty="0">
              <a:solidFill>
                <a:schemeClr val="bg1"/>
              </a:solidFill>
            </a:endParaRPr>
          </a:p>
          <a:p>
            <a:pPr marL="457200" indent="-457200">
              <a:buAutoNum type="arabicParenBoth"/>
            </a:pPr>
            <a:r>
              <a:rPr lang="en-US" dirty="0" smtClean="0">
                <a:solidFill>
                  <a:schemeClr val="bg1"/>
                </a:solidFill>
              </a:rPr>
              <a:t>Videos will be played once and will not be replayed.</a:t>
            </a:r>
          </a:p>
          <a:p>
            <a:pPr marL="457200" indent="-457200">
              <a:buAutoNum type="arabicParenBoth"/>
            </a:pPr>
            <a:endParaRPr lang="en-US" dirty="0" smtClean="0">
              <a:solidFill>
                <a:schemeClr val="bg1"/>
              </a:solidFill>
            </a:endParaRPr>
          </a:p>
          <a:p>
            <a:pPr marL="457200" indent="-457200">
              <a:buAutoNum type="arabicParenBoth"/>
            </a:pPr>
            <a:r>
              <a:rPr lang="en-US" dirty="0" smtClean="0">
                <a:solidFill>
                  <a:schemeClr val="bg1"/>
                </a:solidFill>
              </a:rPr>
              <a:t>The spokesperson for a given team will rotate every turn. Only they choose the category and give the answer; however, all team members may provide input to the spokesperson freely.</a:t>
            </a:r>
            <a:endParaRPr lang="en-US" dirty="0">
              <a:solidFill>
                <a:schemeClr val="bg1"/>
              </a:solidFill>
            </a:endParaRPr>
          </a:p>
          <a:p>
            <a:pPr marL="457200" indent="-457200">
              <a:buAutoNum type="arabicParenBoth"/>
            </a:pPr>
            <a:endParaRPr lang="en-US" dirty="0" smtClean="0">
              <a:solidFill>
                <a:schemeClr val="bg1"/>
              </a:solidFill>
            </a:endParaRPr>
          </a:p>
          <a:p>
            <a:pPr marL="457200" indent="-457200">
              <a:buAutoNum type="arabicParenBoth"/>
            </a:pPr>
            <a:r>
              <a:rPr lang="en-US" dirty="0" smtClean="0">
                <a:solidFill>
                  <a:schemeClr val="bg1"/>
                </a:solidFill>
              </a:rPr>
              <a:t>You </a:t>
            </a:r>
            <a:r>
              <a:rPr lang="en-US" dirty="0">
                <a:solidFill>
                  <a:schemeClr val="bg1"/>
                </a:solidFill>
              </a:rPr>
              <a:t>can only pick a option where the previous number in the same category has already been </a:t>
            </a:r>
            <a:r>
              <a:rPr lang="en-US" dirty="0" smtClean="0">
                <a:solidFill>
                  <a:schemeClr val="bg1"/>
                </a:solidFill>
              </a:rPr>
              <a:t>chosen (i.e., you can’t choose ‘Sat AM 200’ if ‘Sat AM 100’ has not been played already).</a:t>
            </a:r>
            <a:endParaRPr lang="en-US" dirty="0">
              <a:solidFill>
                <a:schemeClr val="bg1"/>
              </a:solidFill>
            </a:endParaRPr>
          </a:p>
          <a:p>
            <a:pPr marL="457200" indent="-457200">
              <a:buAutoNum type="arabicParenBoth"/>
            </a:pPr>
            <a:endParaRPr lang="en-US" dirty="0" smtClean="0">
              <a:solidFill>
                <a:schemeClr val="bg1"/>
              </a:solidFill>
            </a:endParaRPr>
          </a:p>
          <a:p>
            <a:pPr marL="457200" indent="-457200">
              <a:buAutoNum type="arabicParenBoth"/>
            </a:pPr>
            <a:r>
              <a:rPr lang="en-US" dirty="0" smtClean="0">
                <a:solidFill>
                  <a:schemeClr val="bg1"/>
                </a:solidFill>
              </a:rPr>
              <a:t>If </a:t>
            </a:r>
            <a:r>
              <a:rPr lang="en-US" dirty="0">
                <a:solidFill>
                  <a:schemeClr val="bg1"/>
                </a:solidFill>
              </a:rPr>
              <a:t>a 400 is chosen the next round is automatically the 500 which is an all-play written round. Everyone can score points. The 500 round does not count as either team’s turn.</a:t>
            </a:r>
            <a:endParaRPr lang="en-US" sz="1600" dirty="0">
              <a:solidFill>
                <a:schemeClr val="bg1"/>
              </a:solidFill>
            </a:endParaRPr>
          </a:p>
        </p:txBody>
      </p:sp>
    </p:spTree>
    <p:extLst>
      <p:ext uri="{BB962C8B-B14F-4D97-AF65-F5344CB8AC3E}">
        <p14:creationId xmlns:p14="http://schemas.microsoft.com/office/powerpoint/2010/main" val="2496219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3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Saturday Afternoon - 100</a:t>
            </a:r>
            <a:endParaRPr lang="en-US" sz="2400" dirty="0">
              <a:solidFill>
                <a:schemeClr val="bg1"/>
              </a:solidFill>
            </a:endParaRPr>
          </a:p>
        </p:txBody>
      </p:sp>
      <p:pic>
        <p:nvPicPr>
          <p:cNvPr id="2" name="Sat PM - Packer - Key to Spiritual Protec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5"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7"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0"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1"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2"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3"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8934"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8935"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893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Saturday Afternoon - 100</a:t>
            </a:r>
            <a:endParaRPr lang="en-US" sz="2400" dirty="0">
              <a:solidFill>
                <a:schemeClr val="bg1"/>
              </a:solidFill>
            </a:endParaRPr>
          </a:p>
        </p:txBody>
      </p:sp>
      <p:sp>
        <p:nvSpPr>
          <p:cNvPr id="38937"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“Make </a:t>
            </a:r>
            <a:r>
              <a:rPr lang="en-US" sz="2000" dirty="0"/>
              <a:t>scripture reading a part of your regular routine, and the blessings will follow. There is in the scriptures a voice of </a:t>
            </a:r>
            <a:r>
              <a:rPr lang="en-US" sz="2000" dirty="0" smtClean="0"/>
              <a:t>______</a:t>
            </a:r>
            <a:r>
              <a:rPr lang="en-US" sz="2000" dirty="0" smtClean="0"/>
              <a:t>, </a:t>
            </a:r>
            <a:r>
              <a:rPr lang="en-US" sz="2000" dirty="0"/>
              <a:t>but there is also great </a:t>
            </a:r>
            <a:r>
              <a:rPr lang="en-US" sz="2000" dirty="0" smtClean="0"/>
              <a:t>________.”</a:t>
            </a:r>
            <a:endParaRPr lang="en-US" sz="2000" dirty="0"/>
          </a:p>
          <a:p>
            <a:pPr algn="ctr"/>
            <a:endParaRPr lang="en-US" sz="2000" dirty="0" smtClean="0"/>
          </a:p>
          <a:p>
            <a:pPr algn="r"/>
            <a:r>
              <a:rPr lang="en-US" dirty="0" smtClean="0"/>
              <a:t>- </a:t>
            </a:r>
            <a:r>
              <a:rPr lang="en-US" dirty="0" smtClean="0"/>
              <a:t>Elder Boyd K. Packer</a:t>
            </a:r>
            <a:endParaRPr lang="en-US" sz="2000" dirty="0"/>
          </a:p>
        </p:txBody>
      </p:sp>
    </p:spTree>
    <p:extLst>
      <p:ext uri="{BB962C8B-B14F-4D97-AF65-F5344CB8AC3E}">
        <p14:creationId xmlns:p14="http://schemas.microsoft.com/office/powerpoint/2010/main" val="1594396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38914"/>
                                        </p:tgtEl>
                                        <p:attrNameLst>
                                          <p:attrName>fillcolor</p:attrName>
                                        </p:attrNameLst>
                                      </p:cBhvr>
                                      <p:to>
                                        <a:srgbClr val="FF0000"/>
                                      </p:to>
                                    </p:animClr>
                                    <p:set>
                                      <p:cBhvr>
                                        <p:cTn id="7" dur="3000" fill="hold"/>
                                        <p:tgtEl>
                                          <p:spTgt spid="38914"/>
                                        </p:tgtEl>
                                        <p:attrNameLst>
                                          <p:attrName>fill.type</p:attrName>
                                        </p:attrNameLst>
                                      </p:cBhvr>
                                      <p:to>
                                        <p:strVal val="solid"/>
                                      </p:to>
                                    </p:set>
                                    <p:set>
                                      <p:cBhvr>
                                        <p:cTn id="8" dur="3000" fill="hold"/>
                                        <p:tgtEl>
                                          <p:spTgt spid="38914"/>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38915"/>
                                        </p:tgtEl>
                                        <p:attrNameLst>
                                          <p:attrName>fillcolor</p:attrName>
                                        </p:attrNameLst>
                                      </p:cBhvr>
                                      <p:to>
                                        <a:srgbClr val="FF0000"/>
                                      </p:to>
                                    </p:animClr>
                                    <p:set>
                                      <p:cBhvr>
                                        <p:cTn id="11" dur="3000" fill="hold"/>
                                        <p:tgtEl>
                                          <p:spTgt spid="38915"/>
                                        </p:tgtEl>
                                        <p:attrNameLst>
                                          <p:attrName>fill.type</p:attrName>
                                        </p:attrNameLst>
                                      </p:cBhvr>
                                      <p:to>
                                        <p:strVal val="solid"/>
                                      </p:to>
                                    </p:set>
                                    <p:set>
                                      <p:cBhvr>
                                        <p:cTn id="12" dur="3000" fill="hold"/>
                                        <p:tgtEl>
                                          <p:spTgt spid="38915"/>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38916"/>
                                        </p:tgtEl>
                                        <p:attrNameLst>
                                          <p:attrName>fillcolor</p:attrName>
                                        </p:attrNameLst>
                                      </p:cBhvr>
                                      <p:to>
                                        <a:srgbClr val="FF0000"/>
                                      </p:to>
                                    </p:animClr>
                                    <p:set>
                                      <p:cBhvr>
                                        <p:cTn id="15" dur="3000" fill="hold"/>
                                        <p:tgtEl>
                                          <p:spTgt spid="38916"/>
                                        </p:tgtEl>
                                        <p:attrNameLst>
                                          <p:attrName>fill.type</p:attrName>
                                        </p:attrNameLst>
                                      </p:cBhvr>
                                      <p:to>
                                        <p:strVal val="solid"/>
                                      </p:to>
                                    </p:set>
                                    <p:set>
                                      <p:cBhvr>
                                        <p:cTn id="16" dur="3000" fill="hold"/>
                                        <p:tgtEl>
                                          <p:spTgt spid="38916"/>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38917"/>
                                        </p:tgtEl>
                                        <p:attrNameLst>
                                          <p:attrName>fillcolor</p:attrName>
                                        </p:attrNameLst>
                                      </p:cBhvr>
                                      <p:to>
                                        <a:srgbClr val="FF0000"/>
                                      </p:to>
                                    </p:animClr>
                                    <p:set>
                                      <p:cBhvr>
                                        <p:cTn id="19" dur="3000" fill="hold"/>
                                        <p:tgtEl>
                                          <p:spTgt spid="38917"/>
                                        </p:tgtEl>
                                        <p:attrNameLst>
                                          <p:attrName>fill.type</p:attrName>
                                        </p:attrNameLst>
                                      </p:cBhvr>
                                      <p:to>
                                        <p:strVal val="solid"/>
                                      </p:to>
                                    </p:set>
                                    <p:set>
                                      <p:cBhvr>
                                        <p:cTn id="20" dur="3000" fill="hold"/>
                                        <p:tgtEl>
                                          <p:spTgt spid="38917"/>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8918"/>
                                        </p:tgtEl>
                                        <p:attrNameLst>
                                          <p:attrName>fillcolor</p:attrName>
                                        </p:attrNameLst>
                                      </p:cBhvr>
                                      <p:to>
                                        <a:srgbClr val="FF0000"/>
                                      </p:to>
                                    </p:animClr>
                                    <p:set>
                                      <p:cBhvr>
                                        <p:cTn id="23" dur="3000" fill="hold"/>
                                        <p:tgtEl>
                                          <p:spTgt spid="38918"/>
                                        </p:tgtEl>
                                        <p:attrNameLst>
                                          <p:attrName>fill.type</p:attrName>
                                        </p:attrNameLst>
                                      </p:cBhvr>
                                      <p:to>
                                        <p:strVal val="solid"/>
                                      </p:to>
                                    </p:set>
                                    <p:set>
                                      <p:cBhvr>
                                        <p:cTn id="24" dur="3000" fill="hold"/>
                                        <p:tgtEl>
                                          <p:spTgt spid="38918"/>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8919"/>
                                        </p:tgtEl>
                                        <p:attrNameLst>
                                          <p:attrName>fillcolor</p:attrName>
                                        </p:attrNameLst>
                                      </p:cBhvr>
                                      <p:to>
                                        <a:srgbClr val="FF0000"/>
                                      </p:to>
                                    </p:animClr>
                                    <p:set>
                                      <p:cBhvr>
                                        <p:cTn id="27" dur="3000" fill="hold"/>
                                        <p:tgtEl>
                                          <p:spTgt spid="38919"/>
                                        </p:tgtEl>
                                        <p:attrNameLst>
                                          <p:attrName>fill.type</p:attrName>
                                        </p:attrNameLst>
                                      </p:cBhvr>
                                      <p:to>
                                        <p:strVal val="solid"/>
                                      </p:to>
                                    </p:set>
                                    <p:set>
                                      <p:cBhvr>
                                        <p:cTn id="28" dur="3000" fill="hold"/>
                                        <p:tgtEl>
                                          <p:spTgt spid="38919"/>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8920"/>
                                        </p:tgtEl>
                                        <p:attrNameLst>
                                          <p:attrName>fillcolor</p:attrName>
                                        </p:attrNameLst>
                                      </p:cBhvr>
                                      <p:to>
                                        <a:srgbClr val="FF0000"/>
                                      </p:to>
                                    </p:animClr>
                                    <p:set>
                                      <p:cBhvr>
                                        <p:cTn id="31" dur="3000" fill="hold"/>
                                        <p:tgtEl>
                                          <p:spTgt spid="38920"/>
                                        </p:tgtEl>
                                        <p:attrNameLst>
                                          <p:attrName>fill.type</p:attrName>
                                        </p:attrNameLst>
                                      </p:cBhvr>
                                      <p:to>
                                        <p:strVal val="solid"/>
                                      </p:to>
                                    </p:set>
                                    <p:set>
                                      <p:cBhvr>
                                        <p:cTn id="32" dur="3000" fill="hold"/>
                                        <p:tgtEl>
                                          <p:spTgt spid="38920"/>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8921"/>
                                        </p:tgtEl>
                                        <p:attrNameLst>
                                          <p:attrName>fillcolor</p:attrName>
                                        </p:attrNameLst>
                                      </p:cBhvr>
                                      <p:to>
                                        <a:srgbClr val="FF0000"/>
                                      </p:to>
                                    </p:animClr>
                                    <p:set>
                                      <p:cBhvr>
                                        <p:cTn id="35" dur="3000" fill="hold"/>
                                        <p:tgtEl>
                                          <p:spTgt spid="38921"/>
                                        </p:tgtEl>
                                        <p:attrNameLst>
                                          <p:attrName>fill.type</p:attrName>
                                        </p:attrNameLst>
                                      </p:cBhvr>
                                      <p:to>
                                        <p:strVal val="solid"/>
                                      </p:to>
                                    </p:set>
                                    <p:set>
                                      <p:cBhvr>
                                        <p:cTn id="36" dur="3000" fill="hold"/>
                                        <p:tgtEl>
                                          <p:spTgt spid="38921"/>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8922"/>
                                        </p:tgtEl>
                                        <p:attrNameLst>
                                          <p:attrName>fillcolor</p:attrName>
                                        </p:attrNameLst>
                                      </p:cBhvr>
                                      <p:to>
                                        <a:srgbClr val="FF0000"/>
                                      </p:to>
                                    </p:animClr>
                                    <p:set>
                                      <p:cBhvr>
                                        <p:cTn id="39" dur="3000" fill="hold"/>
                                        <p:tgtEl>
                                          <p:spTgt spid="38922"/>
                                        </p:tgtEl>
                                        <p:attrNameLst>
                                          <p:attrName>fill.type</p:attrName>
                                        </p:attrNameLst>
                                      </p:cBhvr>
                                      <p:to>
                                        <p:strVal val="solid"/>
                                      </p:to>
                                    </p:set>
                                    <p:set>
                                      <p:cBhvr>
                                        <p:cTn id="40" dur="3000" fill="hold"/>
                                        <p:tgtEl>
                                          <p:spTgt spid="38922"/>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8923"/>
                                        </p:tgtEl>
                                        <p:attrNameLst>
                                          <p:attrName>fillcolor</p:attrName>
                                        </p:attrNameLst>
                                      </p:cBhvr>
                                      <p:to>
                                        <a:srgbClr val="FF0000"/>
                                      </p:to>
                                    </p:animClr>
                                    <p:set>
                                      <p:cBhvr>
                                        <p:cTn id="43" dur="3000" fill="hold"/>
                                        <p:tgtEl>
                                          <p:spTgt spid="38923"/>
                                        </p:tgtEl>
                                        <p:attrNameLst>
                                          <p:attrName>fill.type</p:attrName>
                                        </p:attrNameLst>
                                      </p:cBhvr>
                                      <p:to>
                                        <p:strVal val="solid"/>
                                      </p:to>
                                    </p:set>
                                    <p:set>
                                      <p:cBhvr>
                                        <p:cTn id="44" dur="3000" fill="hold"/>
                                        <p:tgtEl>
                                          <p:spTgt spid="38923"/>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8924"/>
                                        </p:tgtEl>
                                        <p:attrNameLst>
                                          <p:attrName>fillcolor</p:attrName>
                                        </p:attrNameLst>
                                      </p:cBhvr>
                                      <p:to>
                                        <a:srgbClr val="FF0000"/>
                                      </p:to>
                                    </p:animClr>
                                    <p:set>
                                      <p:cBhvr>
                                        <p:cTn id="47" dur="3000" fill="hold"/>
                                        <p:tgtEl>
                                          <p:spTgt spid="38924"/>
                                        </p:tgtEl>
                                        <p:attrNameLst>
                                          <p:attrName>fill.type</p:attrName>
                                        </p:attrNameLst>
                                      </p:cBhvr>
                                      <p:to>
                                        <p:strVal val="solid"/>
                                      </p:to>
                                    </p:set>
                                    <p:set>
                                      <p:cBhvr>
                                        <p:cTn id="48" dur="3000" fill="hold"/>
                                        <p:tgtEl>
                                          <p:spTgt spid="38924"/>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8925"/>
                                        </p:tgtEl>
                                        <p:attrNameLst>
                                          <p:attrName>fillcolor</p:attrName>
                                        </p:attrNameLst>
                                      </p:cBhvr>
                                      <p:to>
                                        <a:srgbClr val="FF0000"/>
                                      </p:to>
                                    </p:animClr>
                                    <p:set>
                                      <p:cBhvr>
                                        <p:cTn id="51" dur="3000" fill="hold"/>
                                        <p:tgtEl>
                                          <p:spTgt spid="38925"/>
                                        </p:tgtEl>
                                        <p:attrNameLst>
                                          <p:attrName>fill.type</p:attrName>
                                        </p:attrNameLst>
                                      </p:cBhvr>
                                      <p:to>
                                        <p:strVal val="solid"/>
                                      </p:to>
                                    </p:set>
                                    <p:set>
                                      <p:cBhvr>
                                        <p:cTn id="52" dur="3000" fill="hold"/>
                                        <p:tgtEl>
                                          <p:spTgt spid="38925"/>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8926"/>
                                        </p:tgtEl>
                                        <p:attrNameLst>
                                          <p:attrName>fillcolor</p:attrName>
                                        </p:attrNameLst>
                                      </p:cBhvr>
                                      <p:to>
                                        <a:srgbClr val="FF0000"/>
                                      </p:to>
                                    </p:animClr>
                                    <p:set>
                                      <p:cBhvr>
                                        <p:cTn id="55" dur="3000" fill="hold"/>
                                        <p:tgtEl>
                                          <p:spTgt spid="38926"/>
                                        </p:tgtEl>
                                        <p:attrNameLst>
                                          <p:attrName>fill.type</p:attrName>
                                        </p:attrNameLst>
                                      </p:cBhvr>
                                      <p:to>
                                        <p:strVal val="solid"/>
                                      </p:to>
                                    </p:set>
                                    <p:set>
                                      <p:cBhvr>
                                        <p:cTn id="56" dur="3000" fill="hold"/>
                                        <p:tgtEl>
                                          <p:spTgt spid="38926"/>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8927"/>
                                        </p:tgtEl>
                                        <p:attrNameLst>
                                          <p:attrName>fillcolor</p:attrName>
                                        </p:attrNameLst>
                                      </p:cBhvr>
                                      <p:to>
                                        <a:srgbClr val="FF0000"/>
                                      </p:to>
                                    </p:animClr>
                                    <p:set>
                                      <p:cBhvr>
                                        <p:cTn id="59" dur="3000" fill="hold"/>
                                        <p:tgtEl>
                                          <p:spTgt spid="38927"/>
                                        </p:tgtEl>
                                        <p:attrNameLst>
                                          <p:attrName>fill.type</p:attrName>
                                        </p:attrNameLst>
                                      </p:cBhvr>
                                      <p:to>
                                        <p:strVal val="solid"/>
                                      </p:to>
                                    </p:set>
                                    <p:set>
                                      <p:cBhvr>
                                        <p:cTn id="60" dur="3000" fill="hold"/>
                                        <p:tgtEl>
                                          <p:spTgt spid="38927"/>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38928"/>
                                        </p:tgtEl>
                                        <p:attrNameLst>
                                          <p:attrName>fillcolor</p:attrName>
                                        </p:attrNameLst>
                                      </p:cBhvr>
                                      <p:to>
                                        <a:srgbClr val="FF0000"/>
                                      </p:to>
                                    </p:animClr>
                                    <p:set>
                                      <p:cBhvr>
                                        <p:cTn id="63" dur="3000" fill="hold"/>
                                        <p:tgtEl>
                                          <p:spTgt spid="38928"/>
                                        </p:tgtEl>
                                        <p:attrNameLst>
                                          <p:attrName>fill.type</p:attrName>
                                        </p:attrNameLst>
                                      </p:cBhvr>
                                      <p:to>
                                        <p:strVal val="solid"/>
                                      </p:to>
                                    </p:set>
                                    <p:set>
                                      <p:cBhvr>
                                        <p:cTn id="64" dur="3000" fill="hold"/>
                                        <p:tgtEl>
                                          <p:spTgt spid="38928"/>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38929"/>
                                        </p:tgtEl>
                                        <p:attrNameLst>
                                          <p:attrName>fillcolor</p:attrName>
                                        </p:attrNameLst>
                                      </p:cBhvr>
                                      <p:to>
                                        <a:srgbClr val="FF0000"/>
                                      </p:to>
                                    </p:animClr>
                                    <p:set>
                                      <p:cBhvr>
                                        <p:cTn id="67" dur="3000" fill="hold"/>
                                        <p:tgtEl>
                                          <p:spTgt spid="38929"/>
                                        </p:tgtEl>
                                        <p:attrNameLst>
                                          <p:attrName>fill.type</p:attrName>
                                        </p:attrNameLst>
                                      </p:cBhvr>
                                      <p:to>
                                        <p:strVal val="solid"/>
                                      </p:to>
                                    </p:set>
                                    <p:set>
                                      <p:cBhvr>
                                        <p:cTn id="68" dur="3000" fill="hold"/>
                                        <p:tgtEl>
                                          <p:spTgt spid="38929"/>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38930"/>
                                        </p:tgtEl>
                                        <p:attrNameLst>
                                          <p:attrName>fillcolor</p:attrName>
                                        </p:attrNameLst>
                                      </p:cBhvr>
                                      <p:to>
                                        <a:srgbClr val="FF0000"/>
                                      </p:to>
                                    </p:animClr>
                                    <p:set>
                                      <p:cBhvr>
                                        <p:cTn id="71" dur="3000" fill="hold"/>
                                        <p:tgtEl>
                                          <p:spTgt spid="38930"/>
                                        </p:tgtEl>
                                        <p:attrNameLst>
                                          <p:attrName>fill.type</p:attrName>
                                        </p:attrNameLst>
                                      </p:cBhvr>
                                      <p:to>
                                        <p:strVal val="solid"/>
                                      </p:to>
                                    </p:set>
                                    <p:set>
                                      <p:cBhvr>
                                        <p:cTn id="72" dur="3000" fill="hold"/>
                                        <p:tgtEl>
                                          <p:spTgt spid="38930"/>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38931"/>
                                        </p:tgtEl>
                                        <p:attrNameLst>
                                          <p:attrName>fillcolor</p:attrName>
                                        </p:attrNameLst>
                                      </p:cBhvr>
                                      <p:to>
                                        <a:srgbClr val="FF0000"/>
                                      </p:to>
                                    </p:animClr>
                                    <p:set>
                                      <p:cBhvr>
                                        <p:cTn id="75" dur="3000" fill="hold"/>
                                        <p:tgtEl>
                                          <p:spTgt spid="38931"/>
                                        </p:tgtEl>
                                        <p:attrNameLst>
                                          <p:attrName>fill.type</p:attrName>
                                        </p:attrNameLst>
                                      </p:cBhvr>
                                      <p:to>
                                        <p:strVal val="solid"/>
                                      </p:to>
                                    </p:set>
                                    <p:set>
                                      <p:cBhvr>
                                        <p:cTn id="76" dur="3000" fill="hold"/>
                                        <p:tgtEl>
                                          <p:spTgt spid="38931"/>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38932"/>
                                        </p:tgtEl>
                                        <p:attrNameLst>
                                          <p:attrName>fillcolor</p:attrName>
                                        </p:attrNameLst>
                                      </p:cBhvr>
                                      <p:to>
                                        <a:srgbClr val="FF0000"/>
                                      </p:to>
                                    </p:animClr>
                                    <p:set>
                                      <p:cBhvr>
                                        <p:cTn id="79" dur="3000" fill="hold"/>
                                        <p:tgtEl>
                                          <p:spTgt spid="38932"/>
                                        </p:tgtEl>
                                        <p:attrNameLst>
                                          <p:attrName>fill.type</p:attrName>
                                        </p:attrNameLst>
                                      </p:cBhvr>
                                      <p:to>
                                        <p:strVal val="solid"/>
                                      </p:to>
                                    </p:set>
                                    <p:set>
                                      <p:cBhvr>
                                        <p:cTn id="80" dur="3000" fill="hold"/>
                                        <p:tgtEl>
                                          <p:spTgt spid="38932"/>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38933"/>
                                        </p:tgtEl>
                                        <p:attrNameLst>
                                          <p:attrName>fillcolor</p:attrName>
                                        </p:attrNameLst>
                                      </p:cBhvr>
                                      <p:to>
                                        <a:srgbClr val="FF0000"/>
                                      </p:to>
                                    </p:animClr>
                                    <p:set>
                                      <p:cBhvr>
                                        <p:cTn id="83" dur="3000" fill="hold"/>
                                        <p:tgtEl>
                                          <p:spTgt spid="38933"/>
                                        </p:tgtEl>
                                        <p:attrNameLst>
                                          <p:attrName>fill.type</p:attrName>
                                        </p:attrNameLst>
                                      </p:cBhvr>
                                      <p:to>
                                        <p:strVal val="solid"/>
                                      </p:to>
                                    </p:set>
                                    <p:set>
                                      <p:cBhvr>
                                        <p:cTn id="84" dur="3000" fill="hold"/>
                                        <p:tgtEl>
                                          <p:spTgt spid="38933"/>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389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38934"/>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3893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932005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46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1"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a:t>“Make scripture reading a part of your regular routine, and the blessings will follow. There is in the scriptures a voice of </a:t>
            </a:r>
            <a:r>
              <a:rPr lang="en-US" sz="2000" b="1" dirty="0"/>
              <a:t>warning</a:t>
            </a:r>
            <a:r>
              <a:rPr lang="en-US" sz="2000" dirty="0"/>
              <a:t>, but there is also great </a:t>
            </a:r>
            <a:r>
              <a:rPr lang="en-US" sz="2000" b="1" dirty="0" smtClean="0"/>
              <a:t>nourishment</a:t>
            </a:r>
            <a:r>
              <a:rPr lang="en-US" sz="2000" dirty="0" smtClean="0"/>
              <a:t>.”</a:t>
            </a:r>
            <a:endParaRPr lang="en-US" sz="2000" dirty="0"/>
          </a:p>
          <a:p>
            <a:pPr algn="r"/>
            <a:r>
              <a:rPr lang="en-US" dirty="0"/>
              <a:t>- Elder Boyd K. Packer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200</a:t>
            </a:r>
            <a:endParaRPr lang="en-US" sz="2400" dirty="0">
              <a:solidFill>
                <a:schemeClr val="bg1"/>
              </a:solidFill>
            </a:endParaRPr>
          </a:p>
        </p:txBody>
      </p:sp>
      <p:pic>
        <p:nvPicPr>
          <p:cNvPr id="2" name="Sat PM - Christofferson - Moral Force of Wom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3"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4"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5"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8"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982"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0983"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098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200</a:t>
            </a:r>
            <a:endParaRPr lang="en-US" sz="2400" dirty="0">
              <a:solidFill>
                <a:schemeClr val="bg1"/>
              </a:solidFill>
            </a:endParaRPr>
          </a:p>
        </p:txBody>
      </p:sp>
      <p:sp>
        <p:nvSpPr>
          <p:cNvPr id="40985"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smtClean="0"/>
              <a:t>“There </a:t>
            </a:r>
            <a:r>
              <a:rPr lang="en-US" dirty="0"/>
              <a:t>is not a higher good than </a:t>
            </a:r>
            <a:r>
              <a:rPr lang="en-US" dirty="0" smtClean="0"/>
              <a:t>m________ </a:t>
            </a:r>
            <a:r>
              <a:rPr lang="en-US" dirty="0"/>
              <a:t>and </a:t>
            </a:r>
            <a:r>
              <a:rPr lang="en-US" dirty="0" smtClean="0"/>
              <a:t>f_________ </a:t>
            </a:r>
            <a:r>
              <a:rPr lang="en-US" dirty="0"/>
              <a:t>in marriage. There is no superior career, and no amount of money, authority, or public acclaim can exceed the ultimate rewards of </a:t>
            </a:r>
            <a:r>
              <a:rPr lang="en-US" dirty="0" smtClean="0"/>
              <a:t>f______. </a:t>
            </a:r>
            <a:r>
              <a:rPr lang="en-US" dirty="0"/>
              <a:t>Whatever else a woman may accomplish, her moral </a:t>
            </a:r>
            <a:r>
              <a:rPr lang="en-US" dirty="0" err="1" smtClean="0"/>
              <a:t>i</a:t>
            </a:r>
            <a:r>
              <a:rPr lang="en-US" dirty="0" smtClean="0"/>
              <a:t>______ </a:t>
            </a:r>
            <a:r>
              <a:rPr lang="en-US" dirty="0"/>
              <a:t>is no more optimally employed than here</a:t>
            </a:r>
            <a:r>
              <a:rPr lang="en-US" dirty="0" smtClean="0"/>
              <a:t>.”</a:t>
            </a:r>
          </a:p>
          <a:p>
            <a:pPr algn="r"/>
            <a:endParaRPr lang="en-US" dirty="0" smtClean="0"/>
          </a:p>
          <a:p>
            <a:pPr algn="r"/>
            <a:r>
              <a:rPr lang="en-US" sz="1600" dirty="0" smtClean="0"/>
              <a:t>- </a:t>
            </a:r>
            <a:r>
              <a:rPr lang="en-US" sz="1600" dirty="0" smtClean="0"/>
              <a:t>Elder D. Todd </a:t>
            </a:r>
            <a:r>
              <a:rPr lang="en-US" sz="1600" dirty="0" err="1" smtClean="0"/>
              <a:t>Christofferson</a:t>
            </a:r>
            <a:endParaRPr lang="en-US" sz="1600" dirty="0"/>
          </a:p>
        </p:txBody>
      </p:sp>
    </p:spTree>
    <p:extLst>
      <p:ext uri="{BB962C8B-B14F-4D97-AF65-F5344CB8AC3E}">
        <p14:creationId xmlns:p14="http://schemas.microsoft.com/office/powerpoint/2010/main" val="2928468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40962"/>
                                        </p:tgtEl>
                                        <p:attrNameLst>
                                          <p:attrName>fillcolor</p:attrName>
                                        </p:attrNameLst>
                                      </p:cBhvr>
                                      <p:to>
                                        <a:srgbClr val="FF0000"/>
                                      </p:to>
                                    </p:animClr>
                                    <p:set>
                                      <p:cBhvr>
                                        <p:cTn id="7" dur="3000" fill="hold"/>
                                        <p:tgtEl>
                                          <p:spTgt spid="40962"/>
                                        </p:tgtEl>
                                        <p:attrNameLst>
                                          <p:attrName>fill.type</p:attrName>
                                        </p:attrNameLst>
                                      </p:cBhvr>
                                      <p:to>
                                        <p:strVal val="solid"/>
                                      </p:to>
                                    </p:set>
                                    <p:set>
                                      <p:cBhvr>
                                        <p:cTn id="8" dur="3000" fill="hold"/>
                                        <p:tgtEl>
                                          <p:spTgt spid="40962"/>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40963"/>
                                        </p:tgtEl>
                                        <p:attrNameLst>
                                          <p:attrName>fillcolor</p:attrName>
                                        </p:attrNameLst>
                                      </p:cBhvr>
                                      <p:to>
                                        <a:srgbClr val="FF0000"/>
                                      </p:to>
                                    </p:animClr>
                                    <p:set>
                                      <p:cBhvr>
                                        <p:cTn id="11" dur="3000" fill="hold"/>
                                        <p:tgtEl>
                                          <p:spTgt spid="40963"/>
                                        </p:tgtEl>
                                        <p:attrNameLst>
                                          <p:attrName>fill.type</p:attrName>
                                        </p:attrNameLst>
                                      </p:cBhvr>
                                      <p:to>
                                        <p:strVal val="solid"/>
                                      </p:to>
                                    </p:set>
                                    <p:set>
                                      <p:cBhvr>
                                        <p:cTn id="12" dur="3000" fill="hold"/>
                                        <p:tgtEl>
                                          <p:spTgt spid="40963"/>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40964"/>
                                        </p:tgtEl>
                                        <p:attrNameLst>
                                          <p:attrName>fillcolor</p:attrName>
                                        </p:attrNameLst>
                                      </p:cBhvr>
                                      <p:to>
                                        <a:srgbClr val="FF0000"/>
                                      </p:to>
                                    </p:animClr>
                                    <p:set>
                                      <p:cBhvr>
                                        <p:cTn id="15" dur="3000" fill="hold"/>
                                        <p:tgtEl>
                                          <p:spTgt spid="40964"/>
                                        </p:tgtEl>
                                        <p:attrNameLst>
                                          <p:attrName>fill.type</p:attrName>
                                        </p:attrNameLst>
                                      </p:cBhvr>
                                      <p:to>
                                        <p:strVal val="solid"/>
                                      </p:to>
                                    </p:set>
                                    <p:set>
                                      <p:cBhvr>
                                        <p:cTn id="16" dur="3000" fill="hold"/>
                                        <p:tgtEl>
                                          <p:spTgt spid="40964"/>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40965"/>
                                        </p:tgtEl>
                                        <p:attrNameLst>
                                          <p:attrName>fillcolor</p:attrName>
                                        </p:attrNameLst>
                                      </p:cBhvr>
                                      <p:to>
                                        <a:srgbClr val="FF0000"/>
                                      </p:to>
                                    </p:animClr>
                                    <p:set>
                                      <p:cBhvr>
                                        <p:cTn id="19" dur="3000" fill="hold"/>
                                        <p:tgtEl>
                                          <p:spTgt spid="40965"/>
                                        </p:tgtEl>
                                        <p:attrNameLst>
                                          <p:attrName>fill.type</p:attrName>
                                        </p:attrNameLst>
                                      </p:cBhvr>
                                      <p:to>
                                        <p:strVal val="solid"/>
                                      </p:to>
                                    </p:set>
                                    <p:set>
                                      <p:cBhvr>
                                        <p:cTn id="20" dur="3000" fill="hold"/>
                                        <p:tgtEl>
                                          <p:spTgt spid="40965"/>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40966"/>
                                        </p:tgtEl>
                                        <p:attrNameLst>
                                          <p:attrName>fillcolor</p:attrName>
                                        </p:attrNameLst>
                                      </p:cBhvr>
                                      <p:to>
                                        <a:srgbClr val="FF0000"/>
                                      </p:to>
                                    </p:animClr>
                                    <p:set>
                                      <p:cBhvr>
                                        <p:cTn id="23" dur="3000" fill="hold"/>
                                        <p:tgtEl>
                                          <p:spTgt spid="40966"/>
                                        </p:tgtEl>
                                        <p:attrNameLst>
                                          <p:attrName>fill.type</p:attrName>
                                        </p:attrNameLst>
                                      </p:cBhvr>
                                      <p:to>
                                        <p:strVal val="solid"/>
                                      </p:to>
                                    </p:set>
                                    <p:set>
                                      <p:cBhvr>
                                        <p:cTn id="24" dur="3000" fill="hold"/>
                                        <p:tgtEl>
                                          <p:spTgt spid="40966"/>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40967"/>
                                        </p:tgtEl>
                                        <p:attrNameLst>
                                          <p:attrName>fillcolor</p:attrName>
                                        </p:attrNameLst>
                                      </p:cBhvr>
                                      <p:to>
                                        <a:srgbClr val="FF0000"/>
                                      </p:to>
                                    </p:animClr>
                                    <p:set>
                                      <p:cBhvr>
                                        <p:cTn id="27" dur="3000" fill="hold"/>
                                        <p:tgtEl>
                                          <p:spTgt spid="40967"/>
                                        </p:tgtEl>
                                        <p:attrNameLst>
                                          <p:attrName>fill.type</p:attrName>
                                        </p:attrNameLst>
                                      </p:cBhvr>
                                      <p:to>
                                        <p:strVal val="solid"/>
                                      </p:to>
                                    </p:set>
                                    <p:set>
                                      <p:cBhvr>
                                        <p:cTn id="28" dur="3000" fill="hold"/>
                                        <p:tgtEl>
                                          <p:spTgt spid="40967"/>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40968"/>
                                        </p:tgtEl>
                                        <p:attrNameLst>
                                          <p:attrName>fillcolor</p:attrName>
                                        </p:attrNameLst>
                                      </p:cBhvr>
                                      <p:to>
                                        <a:srgbClr val="FF0000"/>
                                      </p:to>
                                    </p:animClr>
                                    <p:set>
                                      <p:cBhvr>
                                        <p:cTn id="31" dur="3000" fill="hold"/>
                                        <p:tgtEl>
                                          <p:spTgt spid="40968"/>
                                        </p:tgtEl>
                                        <p:attrNameLst>
                                          <p:attrName>fill.type</p:attrName>
                                        </p:attrNameLst>
                                      </p:cBhvr>
                                      <p:to>
                                        <p:strVal val="solid"/>
                                      </p:to>
                                    </p:set>
                                    <p:set>
                                      <p:cBhvr>
                                        <p:cTn id="32" dur="3000" fill="hold"/>
                                        <p:tgtEl>
                                          <p:spTgt spid="40968"/>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40969"/>
                                        </p:tgtEl>
                                        <p:attrNameLst>
                                          <p:attrName>fillcolor</p:attrName>
                                        </p:attrNameLst>
                                      </p:cBhvr>
                                      <p:to>
                                        <a:srgbClr val="FF0000"/>
                                      </p:to>
                                    </p:animClr>
                                    <p:set>
                                      <p:cBhvr>
                                        <p:cTn id="35" dur="3000" fill="hold"/>
                                        <p:tgtEl>
                                          <p:spTgt spid="40969"/>
                                        </p:tgtEl>
                                        <p:attrNameLst>
                                          <p:attrName>fill.type</p:attrName>
                                        </p:attrNameLst>
                                      </p:cBhvr>
                                      <p:to>
                                        <p:strVal val="solid"/>
                                      </p:to>
                                    </p:set>
                                    <p:set>
                                      <p:cBhvr>
                                        <p:cTn id="36" dur="3000" fill="hold"/>
                                        <p:tgtEl>
                                          <p:spTgt spid="40969"/>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40970"/>
                                        </p:tgtEl>
                                        <p:attrNameLst>
                                          <p:attrName>fillcolor</p:attrName>
                                        </p:attrNameLst>
                                      </p:cBhvr>
                                      <p:to>
                                        <a:srgbClr val="FF0000"/>
                                      </p:to>
                                    </p:animClr>
                                    <p:set>
                                      <p:cBhvr>
                                        <p:cTn id="39" dur="3000" fill="hold"/>
                                        <p:tgtEl>
                                          <p:spTgt spid="40970"/>
                                        </p:tgtEl>
                                        <p:attrNameLst>
                                          <p:attrName>fill.type</p:attrName>
                                        </p:attrNameLst>
                                      </p:cBhvr>
                                      <p:to>
                                        <p:strVal val="solid"/>
                                      </p:to>
                                    </p:set>
                                    <p:set>
                                      <p:cBhvr>
                                        <p:cTn id="40" dur="3000" fill="hold"/>
                                        <p:tgtEl>
                                          <p:spTgt spid="40970"/>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40971"/>
                                        </p:tgtEl>
                                        <p:attrNameLst>
                                          <p:attrName>fillcolor</p:attrName>
                                        </p:attrNameLst>
                                      </p:cBhvr>
                                      <p:to>
                                        <a:srgbClr val="FF0000"/>
                                      </p:to>
                                    </p:animClr>
                                    <p:set>
                                      <p:cBhvr>
                                        <p:cTn id="43" dur="3000" fill="hold"/>
                                        <p:tgtEl>
                                          <p:spTgt spid="40971"/>
                                        </p:tgtEl>
                                        <p:attrNameLst>
                                          <p:attrName>fill.type</p:attrName>
                                        </p:attrNameLst>
                                      </p:cBhvr>
                                      <p:to>
                                        <p:strVal val="solid"/>
                                      </p:to>
                                    </p:set>
                                    <p:set>
                                      <p:cBhvr>
                                        <p:cTn id="44" dur="3000" fill="hold"/>
                                        <p:tgtEl>
                                          <p:spTgt spid="40971"/>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40972"/>
                                        </p:tgtEl>
                                        <p:attrNameLst>
                                          <p:attrName>fillcolor</p:attrName>
                                        </p:attrNameLst>
                                      </p:cBhvr>
                                      <p:to>
                                        <a:srgbClr val="FF0000"/>
                                      </p:to>
                                    </p:animClr>
                                    <p:set>
                                      <p:cBhvr>
                                        <p:cTn id="47" dur="3000" fill="hold"/>
                                        <p:tgtEl>
                                          <p:spTgt spid="40972"/>
                                        </p:tgtEl>
                                        <p:attrNameLst>
                                          <p:attrName>fill.type</p:attrName>
                                        </p:attrNameLst>
                                      </p:cBhvr>
                                      <p:to>
                                        <p:strVal val="solid"/>
                                      </p:to>
                                    </p:set>
                                    <p:set>
                                      <p:cBhvr>
                                        <p:cTn id="48" dur="3000" fill="hold"/>
                                        <p:tgtEl>
                                          <p:spTgt spid="40972"/>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40973"/>
                                        </p:tgtEl>
                                        <p:attrNameLst>
                                          <p:attrName>fillcolor</p:attrName>
                                        </p:attrNameLst>
                                      </p:cBhvr>
                                      <p:to>
                                        <a:srgbClr val="FF0000"/>
                                      </p:to>
                                    </p:animClr>
                                    <p:set>
                                      <p:cBhvr>
                                        <p:cTn id="51" dur="3000" fill="hold"/>
                                        <p:tgtEl>
                                          <p:spTgt spid="40973"/>
                                        </p:tgtEl>
                                        <p:attrNameLst>
                                          <p:attrName>fill.type</p:attrName>
                                        </p:attrNameLst>
                                      </p:cBhvr>
                                      <p:to>
                                        <p:strVal val="solid"/>
                                      </p:to>
                                    </p:set>
                                    <p:set>
                                      <p:cBhvr>
                                        <p:cTn id="52" dur="3000" fill="hold"/>
                                        <p:tgtEl>
                                          <p:spTgt spid="40973"/>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40974"/>
                                        </p:tgtEl>
                                        <p:attrNameLst>
                                          <p:attrName>fillcolor</p:attrName>
                                        </p:attrNameLst>
                                      </p:cBhvr>
                                      <p:to>
                                        <a:srgbClr val="FF0000"/>
                                      </p:to>
                                    </p:animClr>
                                    <p:set>
                                      <p:cBhvr>
                                        <p:cTn id="55" dur="3000" fill="hold"/>
                                        <p:tgtEl>
                                          <p:spTgt spid="40974"/>
                                        </p:tgtEl>
                                        <p:attrNameLst>
                                          <p:attrName>fill.type</p:attrName>
                                        </p:attrNameLst>
                                      </p:cBhvr>
                                      <p:to>
                                        <p:strVal val="solid"/>
                                      </p:to>
                                    </p:set>
                                    <p:set>
                                      <p:cBhvr>
                                        <p:cTn id="56" dur="3000" fill="hold"/>
                                        <p:tgtEl>
                                          <p:spTgt spid="40974"/>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40975"/>
                                        </p:tgtEl>
                                        <p:attrNameLst>
                                          <p:attrName>fillcolor</p:attrName>
                                        </p:attrNameLst>
                                      </p:cBhvr>
                                      <p:to>
                                        <a:srgbClr val="FF0000"/>
                                      </p:to>
                                    </p:animClr>
                                    <p:set>
                                      <p:cBhvr>
                                        <p:cTn id="59" dur="3000" fill="hold"/>
                                        <p:tgtEl>
                                          <p:spTgt spid="40975"/>
                                        </p:tgtEl>
                                        <p:attrNameLst>
                                          <p:attrName>fill.type</p:attrName>
                                        </p:attrNameLst>
                                      </p:cBhvr>
                                      <p:to>
                                        <p:strVal val="solid"/>
                                      </p:to>
                                    </p:set>
                                    <p:set>
                                      <p:cBhvr>
                                        <p:cTn id="60" dur="3000" fill="hold"/>
                                        <p:tgtEl>
                                          <p:spTgt spid="40975"/>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0976"/>
                                        </p:tgtEl>
                                        <p:attrNameLst>
                                          <p:attrName>fillcolor</p:attrName>
                                        </p:attrNameLst>
                                      </p:cBhvr>
                                      <p:to>
                                        <a:srgbClr val="FF0000"/>
                                      </p:to>
                                    </p:animClr>
                                    <p:set>
                                      <p:cBhvr>
                                        <p:cTn id="63" dur="3000" fill="hold"/>
                                        <p:tgtEl>
                                          <p:spTgt spid="40976"/>
                                        </p:tgtEl>
                                        <p:attrNameLst>
                                          <p:attrName>fill.type</p:attrName>
                                        </p:attrNameLst>
                                      </p:cBhvr>
                                      <p:to>
                                        <p:strVal val="solid"/>
                                      </p:to>
                                    </p:set>
                                    <p:set>
                                      <p:cBhvr>
                                        <p:cTn id="64" dur="3000" fill="hold"/>
                                        <p:tgtEl>
                                          <p:spTgt spid="40976"/>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0977"/>
                                        </p:tgtEl>
                                        <p:attrNameLst>
                                          <p:attrName>fillcolor</p:attrName>
                                        </p:attrNameLst>
                                      </p:cBhvr>
                                      <p:to>
                                        <a:srgbClr val="FF0000"/>
                                      </p:to>
                                    </p:animClr>
                                    <p:set>
                                      <p:cBhvr>
                                        <p:cTn id="67" dur="3000" fill="hold"/>
                                        <p:tgtEl>
                                          <p:spTgt spid="40977"/>
                                        </p:tgtEl>
                                        <p:attrNameLst>
                                          <p:attrName>fill.type</p:attrName>
                                        </p:attrNameLst>
                                      </p:cBhvr>
                                      <p:to>
                                        <p:strVal val="solid"/>
                                      </p:to>
                                    </p:set>
                                    <p:set>
                                      <p:cBhvr>
                                        <p:cTn id="68" dur="3000" fill="hold"/>
                                        <p:tgtEl>
                                          <p:spTgt spid="40977"/>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0978"/>
                                        </p:tgtEl>
                                        <p:attrNameLst>
                                          <p:attrName>fillcolor</p:attrName>
                                        </p:attrNameLst>
                                      </p:cBhvr>
                                      <p:to>
                                        <a:srgbClr val="FF0000"/>
                                      </p:to>
                                    </p:animClr>
                                    <p:set>
                                      <p:cBhvr>
                                        <p:cTn id="71" dur="3000" fill="hold"/>
                                        <p:tgtEl>
                                          <p:spTgt spid="40978"/>
                                        </p:tgtEl>
                                        <p:attrNameLst>
                                          <p:attrName>fill.type</p:attrName>
                                        </p:attrNameLst>
                                      </p:cBhvr>
                                      <p:to>
                                        <p:strVal val="solid"/>
                                      </p:to>
                                    </p:set>
                                    <p:set>
                                      <p:cBhvr>
                                        <p:cTn id="72" dur="3000" fill="hold"/>
                                        <p:tgtEl>
                                          <p:spTgt spid="40978"/>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0979"/>
                                        </p:tgtEl>
                                        <p:attrNameLst>
                                          <p:attrName>fillcolor</p:attrName>
                                        </p:attrNameLst>
                                      </p:cBhvr>
                                      <p:to>
                                        <a:srgbClr val="FF0000"/>
                                      </p:to>
                                    </p:animClr>
                                    <p:set>
                                      <p:cBhvr>
                                        <p:cTn id="75" dur="3000" fill="hold"/>
                                        <p:tgtEl>
                                          <p:spTgt spid="40979"/>
                                        </p:tgtEl>
                                        <p:attrNameLst>
                                          <p:attrName>fill.type</p:attrName>
                                        </p:attrNameLst>
                                      </p:cBhvr>
                                      <p:to>
                                        <p:strVal val="solid"/>
                                      </p:to>
                                    </p:set>
                                    <p:set>
                                      <p:cBhvr>
                                        <p:cTn id="76" dur="3000" fill="hold"/>
                                        <p:tgtEl>
                                          <p:spTgt spid="40979"/>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0980"/>
                                        </p:tgtEl>
                                        <p:attrNameLst>
                                          <p:attrName>fillcolor</p:attrName>
                                        </p:attrNameLst>
                                      </p:cBhvr>
                                      <p:to>
                                        <a:srgbClr val="FF0000"/>
                                      </p:to>
                                    </p:animClr>
                                    <p:set>
                                      <p:cBhvr>
                                        <p:cTn id="79" dur="3000" fill="hold"/>
                                        <p:tgtEl>
                                          <p:spTgt spid="40980"/>
                                        </p:tgtEl>
                                        <p:attrNameLst>
                                          <p:attrName>fill.type</p:attrName>
                                        </p:attrNameLst>
                                      </p:cBhvr>
                                      <p:to>
                                        <p:strVal val="solid"/>
                                      </p:to>
                                    </p:set>
                                    <p:set>
                                      <p:cBhvr>
                                        <p:cTn id="80" dur="3000" fill="hold"/>
                                        <p:tgtEl>
                                          <p:spTgt spid="40980"/>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0981"/>
                                        </p:tgtEl>
                                        <p:attrNameLst>
                                          <p:attrName>fillcolor</p:attrName>
                                        </p:attrNameLst>
                                      </p:cBhvr>
                                      <p:to>
                                        <a:srgbClr val="FF0000"/>
                                      </p:to>
                                    </p:animClr>
                                    <p:set>
                                      <p:cBhvr>
                                        <p:cTn id="83" dur="3000" fill="hold"/>
                                        <p:tgtEl>
                                          <p:spTgt spid="40981"/>
                                        </p:tgtEl>
                                        <p:attrNameLst>
                                          <p:attrName>fill.type</p:attrName>
                                        </p:attrNameLst>
                                      </p:cBhvr>
                                      <p:to>
                                        <p:strVal val="solid"/>
                                      </p:to>
                                    </p:set>
                                    <p:set>
                                      <p:cBhvr>
                                        <p:cTn id="84" dur="3000" fill="hold"/>
                                        <p:tgtEl>
                                          <p:spTgt spid="40981"/>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409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0982"/>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098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2847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49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5"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smtClean="0"/>
              <a:t>“There </a:t>
            </a:r>
            <a:r>
              <a:rPr lang="en-US" dirty="0"/>
              <a:t>is not a higher good than </a:t>
            </a:r>
            <a:r>
              <a:rPr lang="en-US" b="1" dirty="0"/>
              <a:t>motherhood </a:t>
            </a:r>
            <a:r>
              <a:rPr lang="en-US" dirty="0"/>
              <a:t>and </a:t>
            </a:r>
            <a:r>
              <a:rPr lang="en-US" b="1" dirty="0"/>
              <a:t>fatherhood </a:t>
            </a:r>
            <a:r>
              <a:rPr lang="en-US" dirty="0"/>
              <a:t>in marriage. There is no superior career, and no amount of money, authority, or public acclaim can exceed the ultimate rewards of </a:t>
            </a:r>
            <a:r>
              <a:rPr lang="en-US" b="1" dirty="0"/>
              <a:t>family</a:t>
            </a:r>
            <a:r>
              <a:rPr lang="en-US" dirty="0"/>
              <a:t>. Whatever else a woman may accomplish, her moral </a:t>
            </a:r>
            <a:r>
              <a:rPr lang="en-US" b="1" dirty="0"/>
              <a:t>influence</a:t>
            </a:r>
            <a:r>
              <a:rPr lang="en-US" dirty="0"/>
              <a:t> is no more optimally employed than here</a:t>
            </a:r>
            <a:r>
              <a:rPr lang="en-US" dirty="0" smtClean="0"/>
              <a:t>.”</a:t>
            </a:r>
          </a:p>
          <a:p>
            <a:pPr algn="ctr"/>
            <a:endParaRPr lang="en-US" dirty="0"/>
          </a:p>
          <a:p>
            <a:pPr algn="r"/>
            <a:r>
              <a:rPr lang="en-US" sz="1600" dirty="0"/>
              <a:t>- Elder D. Todd </a:t>
            </a:r>
            <a:r>
              <a:rPr lang="en-US" sz="1600" dirty="0" err="1"/>
              <a:t>Christofferson</a:t>
            </a:r>
            <a:endParaRPr 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300</a:t>
            </a:r>
            <a:endParaRPr lang="en-US" sz="2400" dirty="0">
              <a:solidFill>
                <a:schemeClr val="bg1"/>
              </a:solidFill>
            </a:endParaRPr>
          </a:p>
        </p:txBody>
      </p:sp>
      <p:pic>
        <p:nvPicPr>
          <p:cNvPr id="2" name="Sat PM - Holland - Like a Broken Vesse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2"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5"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6"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7"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0"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2"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3"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5"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6"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7"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8"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9"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30"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3031"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303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300</a:t>
            </a:r>
            <a:endParaRPr lang="en-US" sz="2400" dirty="0">
              <a:solidFill>
                <a:schemeClr val="bg1"/>
              </a:solidFill>
            </a:endParaRPr>
          </a:p>
        </p:txBody>
      </p:sp>
      <p:sp>
        <p:nvSpPr>
          <p:cNvPr id="43033"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800" dirty="0" smtClean="0"/>
              <a:t>Name 3 things that Elder Holland suggests we can do if we are depressed or going </a:t>
            </a:r>
            <a:r>
              <a:rPr lang="en-US" sz="2800" dirty="0" smtClean="0"/>
              <a:t>through other mental and emotional challenges.</a:t>
            </a:r>
            <a:endParaRPr lang="en-US" sz="2800" dirty="0"/>
          </a:p>
        </p:txBody>
      </p:sp>
    </p:spTree>
    <p:extLst>
      <p:ext uri="{BB962C8B-B14F-4D97-AF65-F5344CB8AC3E}">
        <p14:creationId xmlns:p14="http://schemas.microsoft.com/office/powerpoint/2010/main" val="386188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43010"/>
                                        </p:tgtEl>
                                        <p:attrNameLst>
                                          <p:attrName>fillcolor</p:attrName>
                                        </p:attrNameLst>
                                      </p:cBhvr>
                                      <p:to>
                                        <a:srgbClr val="FF0000"/>
                                      </p:to>
                                    </p:animClr>
                                    <p:set>
                                      <p:cBhvr>
                                        <p:cTn id="7" dur="3000" fill="hold"/>
                                        <p:tgtEl>
                                          <p:spTgt spid="43010"/>
                                        </p:tgtEl>
                                        <p:attrNameLst>
                                          <p:attrName>fill.type</p:attrName>
                                        </p:attrNameLst>
                                      </p:cBhvr>
                                      <p:to>
                                        <p:strVal val="solid"/>
                                      </p:to>
                                    </p:set>
                                    <p:set>
                                      <p:cBhvr>
                                        <p:cTn id="8" dur="3000" fill="hold"/>
                                        <p:tgtEl>
                                          <p:spTgt spid="43010"/>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43011"/>
                                        </p:tgtEl>
                                        <p:attrNameLst>
                                          <p:attrName>fillcolor</p:attrName>
                                        </p:attrNameLst>
                                      </p:cBhvr>
                                      <p:to>
                                        <a:srgbClr val="FF0000"/>
                                      </p:to>
                                    </p:animClr>
                                    <p:set>
                                      <p:cBhvr>
                                        <p:cTn id="11" dur="3000" fill="hold"/>
                                        <p:tgtEl>
                                          <p:spTgt spid="43011"/>
                                        </p:tgtEl>
                                        <p:attrNameLst>
                                          <p:attrName>fill.type</p:attrName>
                                        </p:attrNameLst>
                                      </p:cBhvr>
                                      <p:to>
                                        <p:strVal val="solid"/>
                                      </p:to>
                                    </p:set>
                                    <p:set>
                                      <p:cBhvr>
                                        <p:cTn id="12" dur="3000" fill="hold"/>
                                        <p:tgtEl>
                                          <p:spTgt spid="43011"/>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43012"/>
                                        </p:tgtEl>
                                        <p:attrNameLst>
                                          <p:attrName>fillcolor</p:attrName>
                                        </p:attrNameLst>
                                      </p:cBhvr>
                                      <p:to>
                                        <a:srgbClr val="FF0000"/>
                                      </p:to>
                                    </p:animClr>
                                    <p:set>
                                      <p:cBhvr>
                                        <p:cTn id="15" dur="3000" fill="hold"/>
                                        <p:tgtEl>
                                          <p:spTgt spid="43012"/>
                                        </p:tgtEl>
                                        <p:attrNameLst>
                                          <p:attrName>fill.type</p:attrName>
                                        </p:attrNameLst>
                                      </p:cBhvr>
                                      <p:to>
                                        <p:strVal val="solid"/>
                                      </p:to>
                                    </p:set>
                                    <p:set>
                                      <p:cBhvr>
                                        <p:cTn id="16" dur="3000" fill="hold"/>
                                        <p:tgtEl>
                                          <p:spTgt spid="43012"/>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43013"/>
                                        </p:tgtEl>
                                        <p:attrNameLst>
                                          <p:attrName>fillcolor</p:attrName>
                                        </p:attrNameLst>
                                      </p:cBhvr>
                                      <p:to>
                                        <a:srgbClr val="FF0000"/>
                                      </p:to>
                                    </p:animClr>
                                    <p:set>
                                      <p:cBhvr>
                                        <p:cTn id="19" dur="3000" fill="hold"/>
                                        <p:tgtEl>
                                          <p:spTgt spid="43013"/>
                                        </p:tgtEl>
                                        <p:attrNameLst>
                                          <p:attrName>fill.type</p:attrName>
                                        </p:attrNameLst>
                                      </p:cBhvr>
                                      <p:to>
                                        <p:strVal val="solid"/>
                                      </p:to>
                                    </p:set>
                                    <p:set>
                                      <p:cBhvr>
                                        <p:cTn id="20" dur="3000" fill="hold"/>
                                        <p:tgtEl>
                                          <p:spTgt spid="43013"/>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43014"/>
                                        </p:tgtEl>
                                        <p:attrNameLst>
                                          <p:attrName>fillcolor</p:attrName>
                                        </p:attrNameLst>
                                      </p:cBhvr>
                                      <p:to>
                                        <a:srgbClr val="FF0000"/>
                                      </p:to>
                                    </p:animClr>
                                    <p:set>
                                      <p:cBhvr>
                                        <p:cTn id="23" dur="3000" fill="hold"/>
                                        <p:tgtEl>
                                          <p:spTgt spid="43014"/>
                                        </p:tgtEl>
                                        <p:attrNameLst>
                                          <p:attrName>fill.type</p:attrName>
                                        </p:attrNameLst>
                                      </p:cBhvr>
                                      <p:to>
                                        <p:strVal val="solid"/>
                                      </p:to>
                                    </p:set>
                                    <p:set>
                                      <p:cBhvr>
                                        <p:cTn id="24" dur="3000" fill="hold"/>
                                        <p:tgtEl>
                                          <p:spTgt spid="43014"/>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43015"/>
                                        </p:tgtEl>
                                        <p:attrNameLst>
                                          <p:attrName>fillcolor</p:attrName>
                                        </p:attrNameLst>
                                      </p:cBhvr>
                                      <p:to>
                                        <a:srgbClr val="FF0000"/>
                                      </p:to>
                                    </p:animClr>
                                    <p:set>
                                      <p:cBhvr>
                                        <p:cTn id="27" dur="3000" fill="hold"/>
                                        <p:tgtEl>
                                          <p:spTgt spid="43015"/>
                                        </p:tgtEl>
                                        <p:attrNameLst>
                                          <p:attrName>fill.type</p:attrName>
                                        </p:attrNameLst>
                                      </p:cBhvr>
                                      <p:to>
                                        <p:strVal val="solid"/>
                                      </p:to>
                                    </p:set>
                                    <p:set>
                                      <p:cBhvr>
                                        <p:cTn id="28" dur="3000" fill="hold"/>
                                        <p:tgtEl>
                                          <p:spTgt spid="43015"/>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43016"/>
                                        </p:tgtEl>
                                        <p:attrNameLst>
                                          <p:attrName>fillcolor</p:attrName>
                                        </p:attrNameLst>
                                      </p:cBhvr>
                                      <p:to>
                                        <a:srgbClr val="FF0000"/>
                                      </p:to>
                                    </p:animClr>
                                    <p:set>
                                      <p:cBhvr>
                                        <p:cTn id="31" dur="3000" fill="hold"/>
                                        <p:tgtEl>
                                          <p:spTgt spid="43016"/>
                                        </p:tgtEl>
                                        <p:attrNameLst>
                                          <p:attrName>fill.type</p:attrName>
                                        </p:attrNameLst>
                                      </p:cBhvr>
                                      <p:to>
                                        <p:strVal val="solid"/>
                                      </p:to>
                                    </p:set>
                                    <p:set>
                                      <p:cBhvr>
                                        <p:cTn id="32" dur="3000" fill="hold"/>
                                        <p:tgtEl>
                                          <p:spTgt spid="43016"/>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43017"/>
                                        </p:tgtEl>
                                        <p:attrNameLst>
                                          <p:attrName>fillcolor</p:attrName>
                                        </p:attrNameLst>
                                      </p:cBhvr>
                                      <p:to>
                                        <a:srgbClr val="FF0000"/>
                                      </p:to>
                                    </p:animClr>
                                    <p:set>
                                      <p:cBhvr>
                                        <p:cTn id="35" dur="3000" fill="hold"/>
                                        <p:tgtEl>
                                          <p:spTgt spid="43017"/>
                                        </p:tgtEl>
                                        <p:attrNameLst>
                                          <p:attrName>fill.type</p:attrName>
                                        </p:attrNameLst>
                                      </p:cBhvr>
                                      <p:to>
                                        <p:strVal val="solid"/>
                                      </p:to>
                                    </p:set>
                                    <p:set>
                                      <p:cBhvr>
                                        <p:cTn id="36" dur="3000" fill="hold"/>
                                        <p:tgtEl>
                                          <p:spTgt spid="43017"/>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43018"/>
                                        </p:tgtEl>
                                        <p:attrNameLst>
                                          <p:attrName>fillcolor</p:attrName>
                                        </p:attrNameLst>
                                      </p:cBhvr>
                                      <p:to>
                                        <a:srgbClr val="FF0000"/>
                                      </p:to>
                                    </p:animClr>
                                    <p:set>
                                      <p:cBhvr>
                                        <p:cTn id="39" dur="3000" fill="hold"/>
                                        <p:tgtEl>
                                          <p:spTgt spid="43018"/>
                                        </p:tgtEl>
                                        <p:attrNameLst>
                                          <p:attrName>fill.type</p:attrName>
                                        </p:attrNameLst>
                                      </p:cBhvr>
                                      <p:to>
                                        <p:strVal val="solid"/>
                                      </p:to>
                                    </p:set>
                                    <p:set>
                                      <p:cBhvr>
                                        <p:cTn id="40" dur="3000" fill="hold"/>
                                        <p:tgtEl>
                                          <p:spTgt spid="43018"/>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43019"/>
                                        </p:tgtEl>
                                        <p:attrNameLst>
                                          <p:attrName>fillcolor</p:attrName>
                                        </p:attrNameLst>
                                      </p:cBhvr>
                                      <p:to>
                                        <a:srgbClr val="FF0000"/>
                                      </p:to>
                                    </p:animClr>
                                    <p:set>
                                      <p:cBhvr>
                                        <p:cTn id="43" dur="3000" fill="hold"/>
                                        <p:tgtEl>
                                          <p:spTgt spid="43019"/>
                                        </p:tgtEl>
                                        <p:attrNameLst>
                                          <p:attrName>fill.type</p:attrName>
                                        </p:attrNameLst>
                                      </p:cBhvr>
                                      <p:to>
                                        <p:strVal val="solid"/>
                                      </p:to>
                                    </p:set>
                                    <p:set>
                                      <p:cBhvr>
                                        <p:cTn id="44" dur="3000" fill="hold"/>
                                        <p:tgtEl>
                                          <p:spTgt spid="43019"/>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43020"/>
                                        </p:tgtEl>
                                        <p:attrNameLst>
                                          <p:attrName>fillcolor</p:attrName>
                                        </p:attrNameLst>
                                      </p:cBhvr>
                                      <p:to>
                                        <a:srgbClr val="FF0000"/>
                                      </p:to>
                                    </p:animClr>
                                    <p:set>
                                      <p:cBhvr>
                                        <p:cTn id="47" dur="3000" fill="hold"/>
                                        <p:tgtEl>
                                          <p:spTgt spid="43020"/>
                                        </p:tgtEl>
                                        <p:attrNameLst>
                                          <p:attrName>fill.type</p:attrName>
                                        </p:attrNameLst>
                                      </p:cBhvr>
                                      <p:to>
                                        <p:strVal val="solid"/>
                                      </p:to>
                                    </p:set>
                                    <p:set>
                                      <p:cBhvr>
                                        <p:cTn id="48" dur="3000" fill="hold"/>
                                        <p:tgtEl>
                                          <p:spTgt spid="43020"/>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43021"/>
                                        </p:tgtEl>
                                        <p:attrNameLst>
                                          <p:attrName>fillcolor</p:attrName>
                                        </p:attrNameLst>
                                      </p:cBhvr>
                                      <p:to>
                                        <a:srgbClr val="FF0000"/>
                                      </p:to>
                                    </p:animClr>
                                    <p:set>
                                      <p:cBhvr>
                                        <p:cTn id="51" dur="3000" fill="hold"/>
                                        <p:tgtEl>
                                          <p:spTgt spid="43021"/>
                                        </p:tgtEl>
                                        <p:attrNameLst>
                                          <p:attrName>fill.type</p:attrName>
                                        </p:attrNameLst>
                                      </p:cBhvr>
                                      <p:to>
                                        <p:strVal val="solid"/>
                                      </p:to>
                                    </p:set>
                                    <p:set>
                                      <p:cBhvr>
                                        <p:cTn id="52" dur="3000" fill="hold"/>
                                        <p:tgtEl>
                                          <p:spTgt spid="43021"/>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43022"/>
                                        </p:tgtEl>
                                        <p:attrNameLst>
                                          <p:attrName>fillcolor</p:attrName>
                                        </p:attrNameLst>
                                      </p:cBhvr>
                                      <p:to>
                                        <a:srgbClr val="FF0000"/>
                                      </p:to>
                                    </p:animClr>
                                    <p:set>
                                      <p:cBhvr>
                                        <p:cTn id="55" dur="3000" fill="hold"/>
                                        <p:tgtEl>
                                          <p:spTgt spid="43022"/>
                                        </p:tgtEl>
                                        <p:attrNameLst>
                                          <p:attrName>fill.type</p:attrName>
                                        </p:attrNameLst>
                                      </p:cBhvr>
                                      <p:to>
                                        <p:strVal val="solid"/>
                                      </p:to>
                                    </p:set>
                                    <p:set>
                                      <p:cBhvr>
                                        <p:cTn id="56" dur="3000" fill="hold"/>
                                        <p:tgtEl>
                                          <p:spTgt spid="43022"/>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43023"/>
                                        </p:tgtEl>
                                        <p:attrNameLst>
                                          <p:attrName>fillcolor</p:attrName>
                                        </p:attrNameLst>
                                      </p:cBhvr>
                                      <p:to>
                                        <a:srgbClr val="FF0000"/>
                                      </p:to>
                                    </p:animClr>
                                    <p:set>
                                      <p:cBhvr>
                                        <p:cTn id="59" dur="3000" fill="hold"/>
                                        <p:tgtEl>
                                          <p:spTgt spid="43023"/>
                                        </p:tgtEl>
                                        <p:attrNameLst>
                                          <p:attrName>fill.type</p:attrName>
                                        </p:attrNameLst>
                                      </p:cBhvr>
                                      <p:to>
                                        <p:strVal val="solid"/>
                                      </p:to>
                                    </p:set>
                                    <p:set>
                                      <p:cBhvr>
                                        <p:cTn id="60" dur="3000" fill="hold"/>
                                        <p:tgtEl>
                                          <p:spTgt spid="43023"/>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3024"/>
                                        </p:tgtEl>
                                        <p:attrNameLst>
                                          <p:attrName>fillcolor</p:attrName>
                                        </p:attrNameLst>
                                      </p:cBhvr>
                                      <p:to>
                                        <a:srgbClr val="FF0000"/>
                                      </p:to>
                                    </p:animClr>
                                    <p:set>
                                      <p:cBhvr>
                                        <p:cTn id="63" dur="3000" fill="hold"/>
                                        <p:tgtEl>
                                          <p:spTgt spid="43024"/>
                                        </p:tgtEl>
                                        <p:attrNameLst>
                                          <p:attrName>fill.type</p:attrName>
                                        </p:attrNameLst>
                                      </p:cBhvr>
                                      <p:to>
                                        <p:strVal val="solid"/>
                                      </p:to>
                                    </p:set>
                                    <p:set>
                                      <p:cBhvr>
                                        <p:cTn id="64" dur="3000" fill="hold"/>
                                        <p:tgtEl>
                                          <p:spTgt spid="43024"/>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3025"/>
                                        </p:tgtEl>
                                        <p:attrNameLst>
                                          <p:attrName>fillcolor</p:attrName>
                                        </p:attrNameLst>
                                      </p:cBhvr>
                                      <p:to>
                                        <a:srgbClr val="FF0000"/>
                                      </p:to>
                                    </p:animClr>
                                    <p:set>
                                      <p:cBhvr>
                                        <p:cTn id="67" dur="3000" fill="hold"/>
                                        <p:tgtEl>
                                          <p:spTgt spid="43025"/>
                                        </p:tgtEl>
                                        <p:attrNameLst>
                                          <p:attrName>fill.type</p:attrName>
                                        </p:attrNameLst>
                                      </p:cBhvr>
                                      <p:to>
                                        <p:strVal val="solid"/>
                                      </p:to>
                                    </p:set>
                                    <p:set>
                                      <p:cBhvr>
                                        <p:cTn id="68" dur="3000" fill="hold"/>
                                        <p:tgtEl>
                                          <p:spTgt spid="43025"/>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3026"/>
                                        </p:tgtEl>
                                        <p:attrNameLst>
                                          <p:attrName>fillcolor</p:attrName>
                                        </p:attrNameLst>
                                      </p:cBhvr>
                                      <p:to>
                                        <a:srgbClr val="FF0000"/>
                                      </p:to>
                                    </p:animClr>
                                    <p:set>
                                      <p:cBhvr>
                                        <p:cTn id="71" dur="3000" fill="hold"/>
                                        <p:tgtEl>
                                          <p:spTgt spid="43026"/>
                                        </p:tgtEl>
                                        <p:attrNameLst>
                                          <p:attrName>fill.type</p:attrName>
                                        </p:attrNameLst>
                                      </p:cBhvr>
                                      <p:to>
                                        <p:strVal val="solid"/>
                                      </p:to>
                                    </p:set>
                                    <p:set>
                                      <p:cBhvr>
                                        <p:cTn id="72" dur="3000" fill="hold"/>
                                        <p:tgtEl>
                                          <p:spTgt spid="43026"/>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3027"/>
                                        </p:tgtEl>
                                        <p:attrNameLst>
                                          <p:attrName>fillcolor</p:attrName>
                                        </p:attrNameLst>
                                      </p:cBhvr>
                                      <p:to>
                                        <a:srgbClr val="FF0000"/>
                                      </p:to>
                                    </p:animClr>
                                    <p:set>
                                      <p:cBhvr>
                                        <p:cTn id="75" dur="3000" fill="hold"/>
                                        <p:tgtEl>
                                          <p:spTgt spid="43027"/>
                                        </p:tgtEl>
                                        <p:attrNameLst>
                                          <p:attrName>fill.type</p:attrName>
                                        </p:attrNameLst>
                                      </p:cBhvr>
                                      <p:to>
                                        <p:strVal val="solid"/>
                                      </p:to>
                                    </p:set>
                                    <p:set>
                                      <p:cBhvr>
                                        <p:cTn id="76" dur="3000" fill="hold"/>
                                        <p:tgtEl>
                                          <p:spTgt spid="43027"/>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3028"/>
                                        </p:tgtEl>
                                        <p:attrNameLst>
                                          <p:attrName>fillcolor</p:attrName>
                                        </p:attrNameLst>
                                      </p:cBhvr>
                                      <p:to>
                                        <a:srgbClr val="FF0000"/>
                                      </p:to>
                                    </p:animClr>
                                    <p:set>
                                      <p:cBhvr>
                                        <p:cTn id="79" dur="3000" fill="hold"/>
                                        <p:tgtEl>
                                          <p:spTgt spid="43028"/>
                                        </p:tgtEl>
                                        <p:attrNameLst>
                                          <p:attrName>fill.type</p:attrName>
                                        </p:attrNameLst>
                                      </p:cBhvr>
                                      <p:to>
                                        <p:strVal val="solid"/>
                                      </p:to>
                                    </p:set>
                                    <p:set>
                                      <p:cBhvr>
                                        <p:cTn id="80" dur="3000" fill="hold"/>
                                        <p:tgtEl>
                                          <p:spTgt spid="43028"/>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3029"/>
                                        </p:tgtEl>
                                        <p:attrNameLst>
                                          <p:attrName>fillcolor</p:attrName>
                                        </p:attrNameLst>
                                      </p:cBhvr>
                                      <p:to>
                                        <a:srgbClr val="FF0000"/>
                                      </p:to>
                                    </p:animClr>
                                    <p:set>
                                      <p:cBhvr>
                                        <p:cTn id="83" dur="3000" fill="hold"/>
                                        <p:tgtEl>
                                          <p:spTgt spid="43029"/>
                                        </p:tgtEl>
                                        <p:attrNameLst>
                                          <p:attrName>fill.type</p:attrName>
                                        </p:attrNameLst>
                                      </p:cBhvr>
                                      <p:to>
                                        <p:strVal val="solid"/>
                                      </p:to>
                                    </p:set>
                                    <p:set>
                                      <p:cBhvr>
                                        <p:cTn id="84" dur="3000" fill="hold"/>
                                        <p:tgtEl>
                                          <p:spTgt spid="43029"/>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430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3030"/>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303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0760279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51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1"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marL="344488" indent="-344488">
              <a:buAutoNum type="arabicParenBoth"/>
            </a:pPr>
            <a:r>
              <a:rPr lang="en-US" sz="1400" dirty="0" smtClean="0"/>
              <a:t>Never </a:t>
            </a:r>
            <a:r>
              <a:rPr lang="en-US" sz="1400" dirty="0"/>
              <a:t>lose faith </a:t>
            </a:r>
            <a:endParaRPr lang="en-US" sz="1400" dirty="0"/>
          </a:p>
          <a:p>
            <a:pPr marL="344488" indent="-344488">
              <a:buAutoNum type="arabicParenBoth"/>
            </a:pPr>
            <a:r>
              <a:rPr lang="en-US" sz="1400" dirty="0" smtClean="0"/>
              <a:t>Never </a:t>
            </a:r>
            <a:r>
              <a:rPr lang="en-US" sz="1400" dirty="0"/>
              <a:t>harden your heart. </a:t>
            </a:r>
            <a:endParaRPr lang="en-US" sz="1400" dirty="0" smtClean="0"/>
          </a:p>
          <a:p>
            <a:pPr marL="344488" indent="-344488">
              <a:buAutoNum type="arabicParenBoth"/>
            </a:pPr>
            <a:r>
              <a:rPr lang="en-US" sz="1400" dirty="0" smtClean="0"/>
              <a:t>Seek </a:t>
            </a:r>
            <a:r>
              <a:rPr lang="en-US" sz="1400" dirty="0"/>
              <a:t>the counsel of those who hold keys for your spiritual </a:t>
            </a:r>
            <a:r>
              <a:rPr lang="en-US" sz="1400" dirty="0" smtClean="0"/>
              <a:t>well-being </a:t>
            </a:r>
            <a:endParaRPr lang="en-US" sz="1400" dirty="0"/>
          </a:p>
          <a:p>
            <a:pPr marL="344488" indent="-344488">
              <a:buAutoNum type="arabicParenBoth"/>
            </a:pPr>
            <a:r>
              <a:rPr lang="en-US" sz="1400" dirty="0" smtClean="0"/>
              <a:t>Ask </a:t>
            </a:r>
            <a:r>
              <a:rPr lang="en-US" sz="1400" dirty="0"/>
              <a:t>for and cherish priesthood </a:t>
            </a:r>
            <a:r>
              <a:rPr lang="en-US" sz="1400" dirty="0" smtClean="0"/>
              <a:t>blessings</a:t>
            </a:r>
          </a:p>
          <a:p>
            <a:pPr marL="344488" indent="-344488">
              <a:buAutoNum type="arabicParenBoth"/>
            </a:pPr>
            <a:r>
              <a:rPr lang="en-US" sz="1400" dirty="0" smtClean="0"/>
              <a:t>Take </a:t>
            </a:r>
            <a:r>
              <a:rPr lang="en-US" sz="1400" dirty="0"/>
              <a:t>the sacrament every </a:t>
            </a:r>
            <a:r>
              <a:rPr lang="en-US" sz="1400" dirty="0" smtClean="0"/>
              <a:t>week</a:t>
            </a:r>
          </a:p>
          <a:p>
            <a:pPr marL="344488" indent="-344488">
              <a:buAutoNum type="arabicParenBoth"/>
            </a:pPr>
            <a:r>
              <a:rPr lang="en-US" sz="1400" dirty="0" smtClean="0"/>
              <a:t>Hold </a:t>
            </a:r>
            <a:r>
              <a:rPr lang="en-US" sz="1400" dirty="0"/>
              <a:t>fast to the perfecting promises of the Atonement of Jesus </a:t>
            </a:r>
            <a:r>
              <a:rPr lang="en-US" sz="1400" dirty="0" smtClean="0"/>
              <a:t>Christ</a:t>
            </a:r>
          </a:p>
          <a:p>
            <a:pPr marL="344488" indent="-344488">
              <a:buAutoNum type="arabicParenBoth"/>
            </a:pPr>
            <a:r>
              <a:rPr lang="en-US" sz="1400" dirty="0" smtClean="0"/>
              <a:t>Believe </a:t>
            </a:r>
            <a:r>
              <a:rPr lang="en-US" sz="1400" dirty="0"/>
              <a:t>in </a:t>
            </a:r>
            <a:r>
              <a:rPr lang="en-US" sz="1400" dirty="0" smtClean="0"/>
              <a:t>miracles</a:t>
            </a:r>
          </a:p>
          <a:p>
            <a:pPr marL="344488" indent="-344488">
              <a:buAutoNum type="arabicParenBoth"/>
            </a:pPr>
            <a:r>
              <a:rPr lang="en-US" sz="1400" dirty="0" smtClean="0"/>
              <a:t>Remember </a:t>
            </a:r>
            <a:r>
              <a:rPr lang="en-US" sz="1400" dirty="0"/>
              <a:t>the Savior’s own anguished </a:t>
            </a:r>
            <a:r>
              <a:rPr lang="en-US" sz="1400" dirty="0" smtClean="0"/>
              <a:t>example: if </a:t>
            </a:r>
            <a:r>
              <a:rPr lang="en-US" sz="1400" dirty="0"/>
              <a:t>the bitter cup does not pass, drink </a:t>
            </a:r>
            <a:r>
              <a:rPr lang="en-US" sz="1400" dirty="0" smtClean="0"/>
              <a:t>it</a:t>
            </a:r>
          </a:p>
          <a:p>
            <a:pPr marL="344488" indent="-344488">
              <a:buAutoNum type="arabicParenBoth"/>
            </a:pPr>
            <a:r>
              <a:rPr lang="en-US" sz="1400" dirty="0" smtClean="0"/>
              <a:t>Be strong</a:t>
            </a:r>
          </a:p>
          <a:p>
            <a:pPr marL="344488" indent="-344488">
              <a:buAutoNum type="arabicParenBoth"/>
            </a:pPr>
            <a:r>
              <a:rPr lang="en-US" sz="1400" dirty="0" smtClean="0"/>
              <a:t>Trust </a:t>
            </a:r>
            <a:r>
              <a:rPr lang="en-US" sz="1400" dirty="0"/>
              <a:t>in happier days </a:t>
            </a:r>
            <a:r>
              <a:rPr lang="en-US" sz="1400" dirty="0" smtClean="0"/>
              <a:t>ahead</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8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400</a:t>
            </a:r>
            <a:endParaRPr lang="en-US" sz="2400" dirty="0">
              <a:solidFill>
                <a:schemeClr val="bg1"/>
              </a:solidFill>
            </a:endParaRPr>
          </a:p>
        </p:txBody>
      </p:sp>
      <p:pic>
        <p:nvPicPr>
          <p:cNvPr id="2" name="Sat PM - Ballard - Put Your Trust in the Lor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0" name="Oval 68"/>
          <p:cNvSpPr>
            <a:spLocks noChangeArrowheads="1"/>
          </p:cNvSpPr>
          <p:nvPr/>
        </p:nvSpPr>
        <p:spPr bwMode="auto">
          <a:xfrm>
            <a:off x="6858000" y="6324600"/>
            <a:ext cx="2286000" cy="533400"/>
          </a:xfrm>
          <a:prstGeom prst="ellipse">
            <a:avLst/>
          </a:prstGeom>
          <a:gradFill rotWithShape="1">
            <a:gsLst>
              <a:gs pos="0">
                <a:schemeClr val="folHlink"/>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Rectangle 10"/>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dirty="0" smtClean="0">
                <a:solidFill>
                  <a:schemeClr val="bg1"/>
                </a:solidFill>
              </a:rPr>
              <a:t>General Conference: Oct 2013</a:t>
            </a:r>
            <a:endParaRPr lang="en-US" dirty="0">
              <a:solidFill>
                <a:schemeClr val="bg1"/>
              </a:solidFill>
            </a:endParaRPr>
          </a:p>
        </p:txBody>
      </p:sp>
      <p:sp>
        <p:nvSpPr>
          <p:cNvPr id="3077" name="AutoShape 5"/>
          <p:cNvSpPr>
            <a:spLocks noChangeArrowheads="1"/>
          </p:cNvSpPr>
          <p:nvPr/>
        </p:nvSpPr>
        <p:spPr bwMode="auto">
          <a:xfrm>
            <a:off x="381000" y="20574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 action="ppaction://hlinksldjump"/>
              </a:rPr>
              <a:t>100</a:t>
            </a:r>
            <a:endParaRPr lang="en-US" sz="4400" dirty="0"/>
          </a:p>
        </p:txBody>
      </p:sp>
      <p:sp>
        <p:nvSpPr>
          <p:cNvPr id="3083" name="AutoShape 11"/>
          <p:cNvSpPr>
            <a:spLocks noChangeArrowheads="1"/>
          </p:cNvSpPr>
          <p:nvPr/>
        </p:nvSpPr>
        <p:spPr bwMode="auto">
          <a:xfrm>
            <a:off x="381000" y="29527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3" action="ppaction://hlinksldjump"/>
              </a:rPr>
              <a:t>200</a:t>
            </a:r>
            <a:endParaRPr lang="en-US" sz="4400" dirty="0"/>
          </a:p>
        </p:txBody>
      </p:sp>
      <p:sp>
        <p:nvSpPr>
          <p:cNvPr id="3088" name="AutoShape 16"/>
          <p:cNvSpPr>
            <a:spLocks noChangeArrowheads="1"/>
          </p:cNvSpPr>
          <p:nvPr/>
        </p:nvSpPr>
        <p:spPr bwMode="auto">
          <a:xfrm>
            <a:off x="381000" y="38481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4" action="ppaction://hlinksldjump"/>
              </a:rPr>
              <a:t>300</a:t>
            </a:r>
            <a:endParaRPr lang="en-US" sz="4400" dirty="0"/>
          </a:p>
        </p:txBody>
      </p:sp>
      <p:sp>
        <p:nvSpPr>
          <p:cNvPr id="3093" name="AutoShape 21"/>
          <p:cNvSpPr>
            <a:spLocks noChangeArrowheads="1"/>
          </p:cNvSpPr>
          <p:nvPr/>
        </p:nvSpPr>
        <p:spPr bwMode="auto">
          <a:xfrm>
            <a:off x="381000" y="47434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5" action="ppaction://hlinksldjump"/>
              </a:rPr>
              <a:t>400</a:t>
            </a:r>
            <a:endParaRPr lang="en-US" sz="4400" dirty="0"/>
          </a:p>
        </p:txBody>
      </p:sp>
      <p:sp>
        <p:nvSpPr>
          <p:cNvPr id="3098" name="AutoShape 26"/>
          <p:cNvSpPr>
            <a:spLocks noChangeArrowheads="1"/>
          </p:cNvSpPr>
          <p:nvPr/>
        </p:nvSpPr>
        <p:spPr bwMode="auto">
          <a:xfrm>
            <a:off x="381000" y="56388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6" action="ppaction://hlinksldjump"/>
              </a:rPr>
              <a:t>500</a:t>
            </a:r>
            <a:endParaRPr lang="en-US" sz="4400" dirty="0"/>
          </a:p>
        </p:txBody>
      </p:sp>
      <p:sp>
        <p:nvSpPr>
          <p:cNvPr id="3105" name="AutoShape 33"/>
          <p:cNvSpPr>
            <a:spLocks noChangeArrowheads="1"/>
          </p:cNvSpPr>
          <p:nvPr/>
        </p:nvSpPr>
        <p:spPr bwMode="auto">
          <a:xfrm>
            <a:off x="2114550" y="20574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7" action="ppaction://hlinksldjump"/>
              </a:rPr>
              <a:t>100</a:t>
            </a:r>
            <a:endParaRPr lang="en-US" sz="4400" dirty="0"/>
          </a:p>
        </p:txBody>
      </p:sp>
      <p:sp>
        <p:nvSpPr>
          <p:cNvPr id="3106" name="AutoShape 34"/>
          <p:cNvSpPr>
            <a:spLocks noChangeArrowheads="1"/>
          </p:cNvSpPr>
          <p:nvPr/>
        </p:nvSpPr>
        <p:spPr bwMode="auto">
          <a:xfrm>
            <a:off x="2114550" y="29527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8" action="ppaction://hlinksldjump"/>
              </a:rPr>
              <a:t>200</a:t>
            </a:r>
            <a:endParaRPr lang="en-US" sz="4400" dirty="0"/>
          </a:p>
        </p:txBody>
      </p:sp>
      <p:sp>
        <p:nvSpPr>
          <p:cNvPr id="3107" name="AutoShape 35"/>
          <p:cNvSpPr>
            <a:spLocks noChangeArrowheads="1"/>
          </p:cNvSpPr>
          <p:nvPr/>
        </p:nvSpPr>
        <p:spPr bwMode="auto">
          <a:xfrm>
            <a:off x="2114550" y="38481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9" action="ppaction://hlinksldjump"/>
              </a:rPr>
              <a:t>300</a:t>
            </a:r>
            <a:endParaRPr lang="en-US" sz="4400" dirty="0"/>
          </a:p>
        </p:txBody>
      </p:sp>
      <p:sp>
        <p:nvSpPr>
          <p:cNvPr id="3108" name="AutoShape 36"/>
          <p:cNvSpPr>
            <a:spLocks noChangeArrowheads="1"/>
          </p:cNvSpPr>
          <p:nvPr/>
        </p:nvSpPr>
        <p:spPr bwMode="auto">
          <a:xfrm>
            <a:off x="2114550" y="47434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0" action="ppaction://hlinksldjump"/>
              </a:rPr>
              <a:t>400</a:t>
            </a:r>
            <a:endParaRPr lang="en-US" sz="4400" dirty="0"/>
          </a:p>
        </p:txBody>
      </p:sp>
      <p:sp>
        <p:nvSpPr>
          <p:cNvPr id="3109" name="AutoShape 37"/>
          <p:cNvSpPr>
            <a:spLocks noChangeArrowheads="1"/>
          </p:cNvSpPr>
          <p:nvPr/>
        </p:nvSpPr>
        <p:spPr bwMode="auto">
          <a:xfrm>
            <a:off x="2114550" y="56388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1" action="ppaction://hlinksldjump"/>
              </a:rPr>
              <a:t>500</a:t>
            </a:r>
            <a:endParaRPr lang="en-US" sz="4400" dirty="0"/>
          </a:p>
        </p:txBody>
      </p:sp>
      <p:sp>
        <p:nvSpPr>
          <p:cNvPr id="3111" name="AutoShape 39"/>
          <p:cNvSpPr>
            <a:spLocks noChangeArrowheads="1"/>
          </p:cNvSpPr>
          <p:nvPr/>
        </p:nvSpPr>
        <p:spPr bwMode="auto">
          <a:xfrm>
            <a:off x="3848100" y="20574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2" action="ppaction://hlinksldjump"/>
              </a:rPr>
              <a:t>100</a:t>
            </a:r>
            <a:endParaRPr lang="en-US" sz="4400" dirty="0"/>
          </a:p>
        </p:txBody>
      </p:sp>
      <p:sp>
        <p:nvSpPr>
          <p:cNvPr id="3112" name="AutoShape 40"/>
          <p:cNvSpPr>
            <a:spLocks noChangeArrowheads="1"/>
          </p:cNvSpPr>
          <p:nvPr/>
        </p:nvSpPr>
        <p:spPr bwMode="auto">
          <a:xfrm>
            <a:off x="3848100" y="29527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3" action="ppaction://hlinksldjump"/>
              </a:rPr>
              <a:t>200</a:t>
            </a:r>
            <a:endParaRPr lang="en-US" sz="4400" dirty="0"/>
          </a:p>
        </p:txBody>
      </p:sp>
      <p:sp>
        <p:nvSpPr>
          <p:cNvPr id="3113" name="AutoShape 41"/>
          <p:cNvSpPr>
            <a:spLocks noChangeArrowheads="1"/>
          </p:cNvSpPr>
          <p:nvPr/>
        </p:nvSpPr>
        <p:spPr bwMode="auto">
          <a:xfrm>
            <a:off x="3848100" y="38481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4" action="ppaction://hlinksldjump"/>
              </a:rPr>
              <a:t>300</a:t>
            </a:r>
            <a:endParaRPr lang="en-US" sz="4400" dirty="0"/>
          </a:p>
        </p:txBody>
      </p:sp>
      <p:sp>
        <p:nvSpPr>
          <p:cNvPr id="3114" name="AutoShape 42"/>
          <p:cNvSpPr>
            <a:spLocks noChangeArrowheads="1"/>
          </p:cNvSpPr>
          <p:nvPr/>
        </p:nvSpPr>
        <p:spPr bwMode="auto">
          <a:xfrm>
            <a:off x="3848100" y="47434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5" action="ppaction://hlinksldjump"/>
              </a:rPr>
              <a:t>400</a:t>
            </a:r>
            <a:endParaRPr lang="en-US" sz="4400" dirty="0"/>
          </a:p>
        </p:txBody>
      </p:sp>
      <p:sp>
        <p:nvSpPr>
          <p:cNvPr id="3115" name="AutoShape 43"/>
          <p:cNvSpPr>
            <a:spLocks noChangeArrowheads="1"/>
          </p:cNvSpPr>
          <p:nvPr/>
        </p:nvSpPr>
        <p:spPr bwMode="auto">
          <a:xfrm>
            <a:off x="3848100" y="56388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6" action="ppaction://hlinksldjump"/>
              </a:rPr>
              <a:t>500</a:t>
            </a:r>
            <a:endParaRPr lang="en-US" sz="4400" dirty="0"/>
          </a:p>
        </p:txBody>
      </p:sp>
      <p:sp>
        <p:nvSpPr>
          <p:cNvPr id="3117" name="AutoShape 45"/>
          <p:cNvSpPr>
            <a:spLocks noChangeArrowheads="1"/>
          </p:cNvSpPr>
          <p:nvPr/>
        </p:nvSpPr>
        <p:spPr bwMode="auto">
          <a:xfrm>
            <a:off x="5581650" y="20574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7" action="ppaction://hlinksldjump"/>
              </a:rPr>
              <a:t>100</a:t>
            </a:r>
            <a:endParaRPr lang="en-US" sz="4400" dirty="0"/>
          </a:p>
        </p:txBody>
      </p:sp>
      <p:sp>
        <p:nvSpPr>
          <p:cNvPr id="3118" name="AutoShape 46"/>
          <p:cNvSpPr>
            <a:spLocks noChangeArrowheads="1"/>
          </p:cNvSpPr>
          <p:nvPr/>
        </p:nvSpPr>
        <p:spPr bwMode="auto">
          <a:xfrm>
            <a:off x="5581650" y="29527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8" action="ppaction://hlinksldjump"/>
              </a:rPr>
              <a:t>200</a:t>
            </a:r>
            <a:endParaRPr lang="en-US" sz="4400" dirty="0"/>
          </a:p>
        </p:txBody>
      </p:sp>
      <p:sp>
        <p:nvSpPr>
          <p:cNvPr id="3119" name="AutoShape 47"/>
          <p:cNvSpPr>
            <a:spLocks noChangeArrowheads="1"/>
          </p:cNvSpPr>
          <p:nvPr/>
        </p:nvSpPr>
        <p:spPr bwMode="auto">
          <a:xfrm>
            <a:off x="5581650" y="38481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19" action="ppaction://hlinksldjump"/>
              </a:rPr>
              <a:t>300</a:t>
            </a:r>
            <a:endParaRPr lang="en-US" sz="4400" dirty="0"/>
          </a:p>
        </p:txBody>
      </p:sp>
      <p:sp>
        <p:nvSpPr>
          <p:cNvPr id="3120" name="AutoShape 48"/>
          <p:cNvSpPr>
            <a:spLocks noChangeArrowheads="1"/>
          </p:cNvSpPr>
          <p:nvPr/>
        </p:nvSpPr>
        <p:spPr bwMode="auto">
          <a:xfrm>
            <a:off x="5581650" y="47434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0" action="ppaction://hlinksldjump"/>
              </a:rPr>
              <a:t>400</a:t>
            </a:r>
            <a:endParaRPr lang="en-US" sz="4400" dirty="0"/>
          </a:p>
        </p:txBody>
      </p:sp>
      <p:sp>
        <p:nvSpPr>
          <p:cNvPr id="3121" name="AutoShape 49"/>
          <p:cNvSpPr>
            <a:spLocks noChangeArrowheads="1"/>
          </p:cNvSpPr>
          <p:nvPr/>
        </p:nvSpPr>
        <p:spPr bwMode="auto">
          <a:xfrm>
            <a:off x="5581650" y="56388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1" action="ppaction://hlinksldjump"/>
              </a:rPr>
              <a:t>500</a:t>
            </a:r>
            <a:endParaRPr lang="en-US" sz="4400" dirty="0"/>
          </a:p>
        </p:txBody>
      </p:sp>
      <p:sp>
        <p:nvSpPr>
          <p:cNvPr id="3123" name="AutoShape 51"/>
          <p:cNvSpPr>
            <a:spLocks noChangeArrowheads="1"/>
          </p:cNvSpPr>
          <p:nvPr/>
        </p:nvSpPr>
        <p:spPr bwMode="auto">
          <a:xfrm>
            <a:off x="7315200" y="20574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2" action="ppaction://hlinksldjump"/>
              </a:rPr>
              <a:t>100</a:t>
            </a:r>
            <a:endParaRPr lang="en-US" sz="4400" dirty="0"/>
          </a:p>
        </p:txBody>
      </p:sp>
      <p:sp>
        <p:nvSpPr>
          <p:cNvPr id="3124" name="AutoShape 52"/>
          <p:cNvSpPr>
            <a:spLocks noChangeArrowheads="1"/>
          </p:cNvSpPr>
          <p:nvPr/>
        </p:nvSpPr>
        <p:spPr bwMode="auto">
          <a:xfrm>
            <a:off x="7315200" y="29527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3" action="ppaction://hlinksldjump"/>
              </a:rPr>
              <a:t>200</a:t>
            </a:r>
            <a:endParaRPr lang="en-US" sz="4400" dirty="0"/>
          </a:p>
        </p:txBody>
      </p:sp>
      <p:sp>
        <p:nvSpPr>
          <p:cNvPr id="3125" name="AutoShape 53"/>
          <p:cNvSpPr>
            <a:spLocks noChangeArrowheads="1"/>
          </p:cNvSpPr>
          <p:nvPr/>
        </p:nvSpPr>
        <p:spPr bwMode="auto">
          <a:xfrm>
            <a:off x="7315200" y="38481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4" action="ppaction://hlinksldjump"/>
              </a:rPr>
              <a:t>300</a:t>
            </a:r>
            <a:endParaRPr lang="en-US" sz="4400" dirty="0"/>
          </a:p>
        </p:txBody>
      </p:sp>
      <p:sp>
        <p:nvSpPr>
          <p:cNvPr id="3126" name="AutoShape 54"/>
          <p:cNvSpPr>
            <a:spLocks noChangeArrowheads="1"/>
          </p:cNvSpPr>
          <p:nvPr/>
        </p:nvSpPr>
        <p:spPr bwMode="auto">
          <a:xfrm>
            <a:off x="7315200" y="474345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5" action="ppaction://hlinksldjump"/>
              </a:rPr>
              <a:t>400</a:t>
            </a:r>
            <a:endParaRPr lang="en-US" sz="4400" dirty="0"/>
          </a:p>
        </p:txBody>
      </p:sp>
      <p:sp>
        <p:nvSpPr>
          <p:cNvPr id="3127" name="AutoShape 55"/>
          <p:cNvSpPr>
            <a:spLocks noChangeArrowheads="1"/>
          </p:cNvSpPr>
          <p:nvPr/>
        </p:nvSpPr>
        <p:spPr bwMode="auto">
          <a:xfrm>
            <a:off x="7315200" y="5638800"/>
            <a:ext cx="1447800" cy="685800"/>
          </a:xfrm>
          <a:prstGeom prst="roundRect">
            <a:avLst>
              <a:gd name="adj" fmla="val 16667"/>
            </a:avLst>
          </a:prstGeom>
          <a:solidFill>
            <a:srgbClr val="003366">
              <a:alpha val="24001"/>
            </a:srgbClr>
          </a:solidFill>
          <a:ln w="4762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400" dirty="0">
                <a:hlinkClick r:id="rId26" action="ppaction://hlinksldjump"/>
              </a:rPr>
              <a:t>500</a:t>
            </a:r>
            <a:endParaRPr lang="en-US" sz="4400" dirty="0"/>
          </a:p>
        </p:txBody>
      </p:sp>
      <p:sp>
        <p:nvSpPr>
          <p:cNvPr id="3129" name="Text Box 57"/>
          <p:cNvSpPr txBox="1">
            <a:spLocks noChangeArrowheads="1"/>
          </p:cNvSpPr>
          <p:nvPr/>
        </p:nvSpPr>
        <p:spPr bwMode="auto">
          <a:xfrm>
            <a:off x="304800" y="1295400"/>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Saturday</a:t>
            </a:r>
            <a:br>
              <a:rPr lang="en-US" dirty="0" smtClean="0"/>
            </a:br>
            <a:r>
              <a:rPr lang="en-US" dirty="0" smtClean="0"/>
              <a:t>Morning</a:t>
            </a:r>
          </a:p>
        </p:txBody>
      </p:sp>
      <p:sp>
        <p:nvSpPr>
          <p:cNvPr id="3131" name="Text Box 59"/>
          <p:cNvSpPr txBox="1">
            <a:spLocks noChangeArrowheads="1"/>
          </p:cNvSpPr>
          <p:nvPr/>
        </p:nvSpPr>
        <p:spPr bwMode="auto">
          <a:xfrm>
            <a:off x="2057400" y="1295400"/>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Saturday</a:t>
            </a:r>
            <a:br>
              <a:rPr lang="en-US" dirty="0" smtClean="0"/>
            </a:br>
            <a:r>
              <a:rPr lang="en-US" dirty="0" smtClean="0"/>
              <a:t>Afternoon</a:t>
            </a:r>
            <a:endParaRPr lang="en-US" dirty="0"/>
          </a:p>
        </p:txBody>
      </p:sp>
      <p:sp>
        <p:nvSpPr>
          <p:cNvPr id="3132" name="Text Box 60"/>
          <p:cNvSpPr txBox="1">
            <a:spLocks noChangeArrowheads="1"/>
          </p:cNvSpPr>
          <p:nvPr/>
        </p:nvSpPr>
        <p:spPr bwMode="auto">
          <a:xfrm>
            <a:off x="3810000" y="1295400"/>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Priesthood</a:t>
            </a:r>
            <a:endParaRPr lang="en-US" dirty="0"/>
          </a:p>
        </p:txBody>
      </p:sp>
      <p:sp>
        <p:nvSpPr>
          <p:cNvPr id="3133" name="Text Box 61"/>
          <p:cNvSpPr txBox="1">
            <a:spLocks noChangeArrowheads="1"/>
          </p:cNvSpPr>
          <p:nvPr/>
        </p:nvSpPr>
        <p:spPr bwMode="auto">
          <a:xfrm>
            <a:off x="5486400" y="1295400"/>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Sunday Morning</a:t>
            </a:r>
            <a:endParaRPr lang="en-US" dirty="0"/>
          </a:p>
        </p:txBody>
      </p:sp>
      <p:sp>
        <p:nvSpPr>
          <p:cNvPr id="3134" name="Text Box 62"/>
          <p:cNvSpPr txBox="1">
            <a:spLocks noChangeArrowheads="1"/>
          </p:cNvSpPr>
          <p:nvPr/>
        </p:nvSpPr>
        <p:spPr bwMode="auto">
          <a:xfrm>
            <a:off x="7239000" y="1295400"/>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smtClean="0"/>
              <a:t>Sunday Afternoon</a:t>
            </a:r>
            <a:endParaRPr lang="en-US" dirty="0"/>
          </a:p>
        </p:txBody>
      </p:sp>
      <p:sp>
        <p:nvSpPr>
          <p:cNvPr id="3139" name="Text Box 67">
            <a:hlinkClick r:id="rId27" action="ppaction://hlinksldjump"/>
          </p:cNvPr>
          <p:cNvSpPr txBox="1">
            <a:spLocks noChangeArrowheads="1"/>
          </p:cNvSpPr>
          <p:nvPr/>
        </p:nvSpPr>
        <p:spPr bwMode="auto">
          <a:xfrm>
            <a:off x="7239000" y="6400800"/>
            <a:ext cx="1600200" cy="366713"/>
          </a:xfrm>
          <a:prstGeom prst="rect">
            <a:avLst/>
          </a:prstGeom>
          <a:solidFill>
            <a:schemeClr val="bg1">
              <a:alpha val="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hlinkClick r:id="rId27" action="ppaction://hlinksldjump"/>
              </a:rPr>
              <a:t>Final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9"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0"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1"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2"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3"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4"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5"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6"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7"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8"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9"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0"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1"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2"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3"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4"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5"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6"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7"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5078" name="orie1318.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5079"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508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400</a:t>
            </a:r>
            <a:endParaRPr lang="en-US" sz="2400" dirty="0">
              <a:solidFill>
                <a:schemeClr val="bg1"/>
              </a:solidFill>
            </a:endParaRPr>
          </a:p>
        </p:txBody>
      </p:sp>
      <p:sp>
        <p:nvSpPr>
          <p:cNvPr id="45081"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smtClean="0"/>
              <a:t>“Brothers and sisters, </a:t>
            </a:r>
            <a:r>
              <a:rPr lang="en-US" dirty="0" smtClean="0"/>
              <a:t>f___ </a:t>
            </a:r>
            <a:r>
              <a:rPr lang="en-US" dirty="0" smtClean="0"/>
              <a:t>will be replaced with f___ and c______ when members and the full-time missionaries kneel in prayer and ask the Lord to bless them with missionary opportunities…. These </a:t>
            </a:r>
            <a:r>
              <a:rPr lang="en-US" dirty="0"/>
              <a:t>opportunities will never require a forced or a contrived response. They will flow as a natural result of our </a:t>
            </a:r>
            <a:r>
              <a:rPr lang="en-US" dirty="0" smtClean="0"/>
              <a:t>____ for </a:t>
            </a:r>
            <a:r>
              <a:rPr lang="en-US" dirty="0"/>
              <a:t>our brothers and sisters. Just be positive, and those who you speak with will feel your </a:t>
            </a:r>
            <a:r>
              <a:rPr lang="en-US" dirty="0" smtClean="0"/>
              <a:t>____ .”</a:t>
            </a:r>
            <a:endParaRPr lang="en-US" dirty="0" smtClean="0"/>
          </a:p>
          <a:p>
            <a:pPr algn="r"/>
            <a:r>
              <a:rPr lang="en-US" sz="1600" dirty="0" smtClean="0"/>
              <a:t>- Elder M. Russell Ballard</a:t>
            </a:r>
            <a:endParaRPr lang="en-US" sz="1400" dirty="0"/>
          </a:p>
        </p:txBody>
      </p:sp>
    </p:spTree>
    <p:extLst>
      <p:ext uri="{BB962C8B-B14F-4D97-AF65-F5344CB8AC3E}">
        <p14:creationId xmlns:p14="http://schemas.microsoft.com/office/powerpoint/2010/main" val="17163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45058"/>
                                        </p:tgtEl>
                                        <p:attrNameLst>
                                          <p:attrName>fillcolor</p:attrName>
                                        </p:attrNameLst>
                                      </p:cBhvr>
                                      <p:to>
                                        <a:srgbClr val="FF0000"/>
                                      </p:to>
                                    </p:animClr>
                                    <p:set>
                                      <p:cBhvr>
                                        <p:cTn id="7" dur="3000" fill="hold"/>
                                        <p:tgtEl>
                                          <p:spTgt spid="45058"/>
                                        </p:tgtEl>
                                        <p:attrNameLst>
                                          <p:attrName>fill.type</p:attrName>
                                        </p:attrNameLst>
                                      </p:cBhvr>
                                      <p:to>
                                        <p:strVal val="solid"/>
                                      </p:to>
                                    </p:set>
                                    <p:set>
                                      <p:cBhvr>
                                        <p:cTn id="8" dur="3000" fill="hold"/>
                                        <p:tgtEl>
                                          <p:spTgt spid="45058"/>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45059"/>
                                        </p:tgtEl>
                                        <p:attrNameLst>
                                          <p:attrName>fillcolor</p:attrName>
                                        </p:attrNameLst>
                                      </p:cBhvr>
                                      <p:to>
                                        <a:srgbClr val="FF0000"/>
                                      </p:to>
                                    </p:animClr>
                                    <p:set>
                                      <p:cBhvr>
                                        <p:cTn id="11" dur="3000" fill="hold"/>
                                        <p:tgtEl>
                                          <p:spTgt spid="45059"/>
                                        </p:tgtEl>
                                        <p:attrNameLst>
                                          <p:attrName>fill.type</p:attrName>
                                        </p:attrNameLst>
                                      </p:cBhvr>
                                      <p:to>
                                        <p:strVal val="solid"/>
                                      </p:to>
                                    </p:set>
                                    <p:set>
                                      <p:cBhvr>
                                        <p:cTn id="12" dur="3000" fill="hold"/>
                                        <p:tgtEl>
                                          <p:spTgt spid="45059"/>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45060"/>
                                        </p:tgtEl>
                                        <p:attrNameLst>
                                          <p:attrName>fillcolor</p:attrName>
                                        </p:attrNameLst>
                                      </p:cBhvr>
                                      <p:to>
                                        <a:srgbClr val="FF0000"/>
                                      </p:to>
                                    </p:animClr>
                                    <p:set>
                                      <p:cBhvr>
                                        <p:cTn id="15" dur="3000" fill="hold"/>
                                        <p:tgtEl>
                                          <p:spTgt spid="45060"/>
                                        </p:tgtEl>
                                        <p:attrNameLst>
                                          <p:attrName>fill.type</p:attrName>
                                        </p:attrNameLst>
                                      </p:cBhvr>
                                      <p:to>
                                        <p:strVal val="solid"/>
                                      </p:to>
                                    </p:set>
                                    <p:set>
                                      <p:cBhvr>
                                        <p:cTn id="16" dur="3000" fill="hold"/>
                                        <p:tgtEl>
                                          <p:spTgt spid="45060"/>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45061"/>
                                        </p:tgtEl>
                                        <p:attrNameLst>
                                          <p:attrName>fillcolor</p:attrName>
                                        </p:attrNameLst>
                                      </p:cBhvr>
                                      <p:to>
                                        <a:srgbClr val="FF0000"/>
                                      </p:to>
                                    </p:animClr>
                                    <p:set>
                                      <p:cBhvr>
                                        <p:cTn id="19" dur="3000" fill="hold"/>
                                        <p:tgtEl>
                                          <p:spTgt spid="45061"/>
                                        </p:tgtEl>
                                        <p:attrNameLst>
                                          <p:attrName>fill.type</p:attrName>
                                        </p:attrNameLst>
                                      </p:cBhvr>
                                      <p:to>
                                        <p:strVal val="solid"/>
                                      </p:to>
                                    </p:set>
                                    <p:set>
                                      <p:cBhvr>
                                        <p:cTn id="20" dur="3000" fill="hold"/>
                                        <p:tgtEl>
                                          <p:spTgt spid="45061"/>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45062"/>
                                        </p:tgtEl>
                                        <p:attrNameLst>
                                          <p:attrName>fillcolor</p:attrName>
                                        </p:attrNameLst>
                                      </p:cBhvr>
                                      <p:to>
                                        <a:srgbClr val="FF0000"/>
                                      </p:to>
                                    </p:animClr>
                                    <p:set>
                                      <p:cBhvr>
                                        <p:cTn id="23" dur="3000" fill="hold"/>
                                        <p:tgtEl>
                                          <p:spTgt spid="45062"/>
                                        </p:tgtEl>
                                        <p:attrNameLst>
                                          <p:attrName>fill.type</p:attrName>
                                        </p:attrNameLst>
                                      </p:cBhvr>
                                      <p:to>
                                        <p:strVal val="solid"/>
                                      </p:to>
                                    </p:set>
                                    <p:set>
                                      <p:cBhvr>
                                        <p:cTn id="24" dur="3000" fill="hold"/>
                                        <p:tgtEl>
                                          <p:spTgt spid="45062"/>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45063"/>
                                        </p:tgtEl>
                                        <p:attrNameLst>
                                          <p:attrName>fillcolor</p:attrName>
                                        </p:attrNameLst>
                                      </p:cBhvr>
                                      <p:to>
                                        <a:srgbClr val="FF0000"/>
                                      </p:to>
                                    </p:animClr>
                                    <p:set>
                                      <p:cBhvr>
                                        <p:cTn id="27" dur="3000" fill="hold"/>
                                        <p:tgtEl>
                                          <p:spTgt spid="45063"/>
                                        </p:tgtEl>
                                        <p:attrNameLst>
                                          <p:attrName>fill.type</p:attrName>
                                        </p:attrNameLst>
                                      </p:cBhvr>
                                      <p:to>
                                        <p:strVal val="solid"/>
                                      </p:to>
                                    </p:set>
                                    <p:set>
                                      <p:cBhvr>
                                        <p:cTn id="28" dur="3000" fill="hold"/>
                                        <p:tgtEl>
                                          <p:spTgt spid="45063"/>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45064"/>
                                        </p:tgtEl>
                                        <p:attrNameLst>
                                          <p:attrName>fillcolor</p:attrName>
                                        </p:attrNameLst>
                                      </p:cBhvr>
                                      <p:to>
                                        <a:srgbClr val="FF0000"/>
                                      </p:to>
                                    </p:animClr>
                                    <p:set>
                                      <p:cBhvr>
                                        <p:cTn id="31" dur="3000" fill="hold"/>
                                        <p:tgtEl>
                                          <p:spTgt spid="45064"/>
                                        </p:tgtEl>
                                        <p:attrNameLst>
                                          <p:attrName>fill.type</p:attrName>
                                        </p:attrNameLst>
                                      </p:cBhvr>
                                      <p:to>
                                        <p:strVal val="solid"/>
                                      </p:to>
                                    </p:set>
                                    <p:set>
                                      <p:cBhvr>
                                        <p:cTn id="32" dur="3000" fill="hold"/>
                                        <p:tgtEl>
                                          <p:spTgt spid="45064"/>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45065"/>
                                        </p:tgtEl>
                                        <p:attrNameLst>
                                          <p:attrName>fillcolor</p:attrName>
                                        </p:attrNameLst>
                                      </p:cBhvr>
                                      <p:to>
                                        <a:srgbClr val="FF0000"/>
                                      </p:to>
                                    </p:animClr>
                                    <p:set>
                                      <p:cBhvr>
                                        <p:cTn id="35" dur="3000" fill="hold"/>
                                        <p:tgtEl>
                                          <p:spTgt spid="45065"/>
                                        </p:tgtEl>
                                        <p:attrNameLst>
                                          <p:attrName>fill.type</p:attrName>
                                        </p:attrNameLst>
                                      </p:cBhvr>
                                      <p:to>
                                        <p:strVal val="solid"/>
                                      </p:to>
                                    </p:set>
                                    <p:set>
                                      <p:cBhvr>
                                        <p:cTn id="36" dur="3000" fill="hold"/>
                                        <p:tgtEl>
                                          <p:spTgt spid="45065"/>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45066"/>
                                        </p:tgtEl>
                                        <p:attrNameLst>
                                          <p:attrName>fillcolor</p:attrName>
                                        </p:attrNameLst>
                                      </p:cBhvr>
                                      <p:to>
                                        <a:srgbClr val="FF0000"/>
                                      </p:to>
                                    </p:animClr>
                                    <p:set>
                                      <p:cBhvr>
                                        <p:cTn id="39" dur="3000" fill="hold"/>
                                        <p:tgtEl>
                                          <p:spTgt spid="45066"/>
                                        </p:tgtEl>
                                        <p:attrNameLst>
                                          <p:attrName>fill.type</p:attrName>
                                        </p:attrNameLst>
                                      </p:cBhvr>
                                      <p:to>
                                        <p:strVal val="solid"/>
                                      </p:to>
                                    </p:set>
                                    <p:set>
                                      <p:cBhvr>
                                        <p:cTn id="40" dur="3000" fill="hold"/>
                                        <p:tgtEl>
                                          <p:spTgt spid="45066"/>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45067"/>
                                        </p:tgtEl>
                                        <p:attrNameLst>
                                          <p:attrName>fillcolor</p:attrName>
                                        </p:attrNameLst>
                                      </p:cBhvr>
                                      <p:to>
                                        <a:srgbClr val="FF0000"/>
                                      </p:to>
                                    </p:animClr>
                                    <p:set>
                                      <p:cBhvr>
                                        <p:cTn id="43" dur="3000" fill="hold"/>
                                        <p:tgtEl>
                                          <p:spTgt spid="45067"/>
                                        </p:tgtEl>
                                        <p:attrNameLst>
                                          <p:attrName>fill.type</p:attrName>
                                        </p:attrNameLst>
                                      </p:cBhvr>
                                      <p:to>
                                        <p:strVal val="solid"/>
                                      </p:to>
                                    </p:set>
                                    <p:set>
                                      <p:cBhvr>
                                        <p:cTn id="44" dur="3000" fill="hold"/>
                                        <p:tgtEl>
                                          <p:spTgt spid="45067"/>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45068"/>
                                        </p:tgtEl>
                                        <p:attrNameLst>
                                          <p:attrName>fillcolor</p:attrName>
                                        </p:attrNameLst>
                                      </p:cBhvr>
                                      <p:to>
                                        <a:srgbClr val="FF0000"/>
                                      </p:to>
                                    </p:animClr>
                                    <p:set>
                                      <p:cBhvr>
                                        <p:cTn id="47" dur="3000" fill="hold"/>
                                        <p:tgtEl>
                                          <p:spTgt spid="45068"/>
                                        </p:tgtEl>
                                        <p:attrNameLst>
                                          <p:attrName>fill.type</p:attrName>
                                        </p:attrNameLst>
                                      </p:cBhvr>
                                      <p:to>
                                        <p:strVal val="solid"/>
                                      </p:to>
                                    </p:set>
                                    <p:set>
                                      <p:cBhvr>
                                        <p:cTn id="48" dur="3000" fill="hold"/>
                                        <p:tgtEl>
                                          <p:spTgt spid="45068"/>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45069"/>
                                        </p:tgtEl>
                                        <p:attrNameLst>
                                          <p:attrName>fillcolor</p:attrName>
                                        </p:attrNameLst>
                                      </p:cBhvr>
                                      <p:to>
                                        <a:srgbClr val="FF0000"/>
                                      </p:to>
                                    </p:animClr>
                                    <p:set>
                                      <p:cBhvr>
                                        <p:cTn id="51" dur="3000" fill="hold"/>
                                        <p:tgtEl>
                                          <p:spTgt spid="45069"/>
                                        </p:tgtEl>
                                        <p:attrNameLst>
                                          <p:attrName>fill.type</p:attrName>
                                        </p:attrNameLst>
                                      </p:cBhvr>
                                      <p:to>
                                        <p:strVal val="solid"/>
                                      </p:to>
                                    </p:set>
                                    <p:set>
                                      <p:cBhvr>
                                        <p:cTn id="52" dur="3000" fill="hold"/>
                                        <p:tgtEl>
                                          <p:spTgt spid="45069"/>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45070"/>
                                        </p:tgtEl>
                                        <p:attrNameLst>
                                          <p:attrName>fillcolor</p:attrName>
                                        </p:attrNameLst>
                                      </p:cBhvr>
                                      <p:to>
                                        <a:srgbClr val="FF0000"/>
                                      </p:to>
                                    </p:animClr>
                                    <p:set>
                                      <p:cBhvr>
                                        <p:cTn id="55" dur="3000" fill="hold"/>
                                        <p:tgtEl>
                                          <p:spTgt spid="45070"/>
                                        </p:tgtEl>
                                        <p:attrNameLst>
                                          <p:attrName>fill.type</p:attrName>
                                        </p:attrNameLst>
                                      </p:cBhvr>
                                      <p:to>
                                        <p:strVal val="solid"/>
                                      </p:to>
                                    </p:set>
                                    <p:set>
                                      <p:cBhvr>
                                        <p:cTn id="56" dur="3000" fill="hold"/>
                                        <p:tgtEl>
                                          <p:spTgt spid="45070"/>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45071"/>
                                        </p:tgtEl>
                                        <p:attrNameLst>
                                          <p:attrName>fillcolor</p:attrName>
                                        </p:attrNameLst>
                                      </p:cBhvr>
                                      <p:to>
                                        <a:srgbClr val="FF0000"/>
                                      </p:to>
                                    </p:animClr>
                                    <p:set>
                                      <p:cBhvr>
                                        <p:cTn id="59" dur="3000" fill="hold"/>
                                        <p:tgtEl>
                                          <p:spTgt spid="45071"/>
                                        </p:tgtEl>
                                        <p:attrNameLst>
                                          <p:attrName>fill.type</p:attrName>
                                        </p:attrNameLst>
                                      </p:cBhvr>
                                      <p:to>
                                        <p:strVal val="solid"/>
                                      </p:to>
                                    </p:set>
                                    <p:set>
                                      <p:cBhvr>
                                        <p:cTn id="60" dur="3000" fill="hold"/>
                                        <p:tgtEl>
                                          <p:spTgt spid="45071"/>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5072"/>
                                        </p:tgtEl>
                                        <p:attrNameLst>
                                          <p:attrName>fillcolor</p:attrName>
                                        </p:attrNameLst>
                                      </p:cBhvr>
                                      <p:to>
                                        <a:srgbClr val="FF0000"/>
                                      </p:to>
                                    </p:animClr>
                                    <p:set>
                                      <p:cBhvr>
                                        <p:cTn id="63" dur="3000" fill="hold"/>
                                        <p:tgtEl>
                                          <p:spTgt spid="45072"/>
                                        </p:tgtEl>
                                        <p:attrNameLst>
                                          <p:attrName>fill.type</p:attrName>
                                        </p:attrNameLst>
                                      </p:cBhvr>
                                      <p:to>
                                        <p:strVal val="solid"/>
                                      </p:to>
                                    </p:set>
                                    <p:set>
                                      <p:cBhvr>
                                        <p:cTn id="64" dur="3000" fill="hold"/>
                                        <p:tgtEl>
                                          <p:spTgt spid="45072"/>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5073"/>
                                        </p:tgtEl>
                                        <p:attrNameLst>
                                          <p:attrName>fillcolor</p:attrName>
                                        </p:attrNameLst>
                                      </p:cBhvr>
                                      <p:to>
                                        <a:srgbClr val="FF0000"/>
                                      </p:to>
                                    </p:animClr>
                                    <p:set>
                                      <p:cBhvr>
                                        <p:cTn id="67" dur="3000" fill="hold"/>
                                        <p:tgtEl>
                                          <p:spTgt spid="45073"/>
                                        </p:tgtEl>
                                        <p:attrNameLst>
                                          <p:attrName>fill.type</p:attrName>
                                        </p:attrNameLst>
                                      </p:cBhvr>
                                      <p:to>
                                        <p:strVal val="solid"/>
                                      </p:to>
                                    </p:set>
                                    <p:set>
                                      <p:cBhvr>
                                        <p:cTn id="68" dur="3000" fill="hold"/>
                                        <p:tgtEl>
                                          <p:spTgt spid="45073"/>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5074"/>
                                        </p:tgtEl>
                                        <p:attrNameLst>
                                          <p:attrName>fillcolor</p:attrName>
                                        </p:attrNameLst>
                                      </p:cBhvr>
                                      <p:to>
                                        <a:srgbClr val="FF0000"/>
                                      </p:to>
                                    </p:animClr>
                                    <p:set>
                                      <p:cBhvr>
                                        <p:cTn id="71" dur="3000" fill="hold"/>
                                        <p:tgtEl>
                                          <p:spTgt spid="45074"/>
                                        </p:tgtEl>
                                        <p:attrNameLst>
                                          <p:attrName>fill.type</p:attrName>
                                        </p:attrNameLst>
                                      </p:cBhvr>
                                      <p:to>
                                        <p:strVal val="solid"/>
                                      </p:to>
                                    </p:set>
                                    <p:set>
                                      <p:cBhvr>
                                        <p:cTn id="72" dur="3000" fill="hold"/>
                                        <p:tgtEl>
                                          <p:spTgt spid="45074"/>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5075"/>
                                        </p:tgtEl>
                                        <p:attrNameLst>
                                          <p:attrName>fillcolor</p:attrName>
                                        </p:attrNameLst>
                                      </p:cBhvr>
                                      <p:to>
                                        <a:srgbClr val="FF0000"/>
                                      </p:to>
                                    </p:animClr>
                                    <p:set>
                                      <p:cBhvr>
                                        <p:cTn id="75" dur="3000" fill="hold"/>
                                        <p:tgtEl>
                                          <p:spTgt spid="45075"/>
                                        </p:tgtEl>
                                        <p:attrNameLst>
                                          <p:attrName>fill.type</p:attrName>
                                        </p:attrNameLst>
                                      </p:cBhvr>
                                      <p:to>
                                        <p:strVal val="solid"/>
                                      </p:to>
                                    </p:set>
                                    <p:set>
                                      <p:cBhvr>
                                        <p:cTn id="76" dur="3000" fill="hold"/>
                                        <p:tgtEl>
                                          <p:spTgt spid="45075"/>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5076"/>
                                        </p:tgtEl>
                                        <p:attrNameLst>
                                          <p:attrName>fillcolor</p:attrName>
                                        </p:attrNameLst>
                                      </p:cBhvr>
                                      <p:to>
                                        <a:srgbClr val="FF0000"/>
                                      </p:to>
                                    </p:animClr>
                                    <p:set>
                                      <p:cBhvr>
                                        <p:cTn id="79" dur="3000" fill="hold"/>
                                        <p:tgtEl>
                                          <p:spTgt spid="45076"/>
                                        </p:tgtEl>
                                        <p:attrNameLst>
                                          <p:attrName>fill.type</p:attrName>
                                        </p:attrNameLst>
                                      </p:cBhvr>
                                      <p:to>
                                        <p:strVal val="solid"/>
                                      </p:to>
                                    </p:set>
                                    <p:set>
                                      <p:cBhvr>
                                        <p:cTn id="80" dur="3000" fill="hold"/>
                                        <p:tgtEl>
                                          <p:spTgt spid="45076"/>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5077"/>
                                        </p:tgtEl>
                                        <p:attrNameLst>
                                          <p:attrName>fillcolor</p:attrName>
                                        </p:attrNameLst>
                                      </p:cBhvr>
                                      <p:to>
                                        <a:srgbClr val="FF0000"/>
                                      </p:to>
                                    </p:animClr>
                                    <p:set>
                                      <p:cBhvr>
                                        <p:cTn id="83" dur="3000" fill="hold"/>
                                        <p:tgtEl>
                                          <p:spTgt spid="45077"/>
                                        </p:tgtEl>
                                        <p:attrNameLst>
                                          <p:attrName>fill.type</p:attrName>
                                        </p:attrNameLst>
                                      </p:cBhvr>
                                      <p:to>
                                        <p:strVal val="solid"/>
                                      </p:to>
                                    </p:set>
                                    <p:set>
                                      <p:cBhvr>
                                        <p:cTn id="84" dur="3000" fill="hold"/>
                                        <p:tgtEl>
                                          <p:spTgt spid="45077"/>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450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5078"/>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507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71925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4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3"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a:t>“Brothers and sisters, </a:t>
            </a:r>
            <a:r>
              <a:rPr lang="en-US" b="1" dirty="0"/>
              <a:t>fear</a:t>
            </a:r>
            <a:r>
              <a:rPr lang="en-US" dirty="0"/>
              <a:t> will be replaced with </a:t>
            </a:r>
            <a:r>
              <a:rPr lang="en-US" b="1" dirty="0"/>
              <a:t>faith</a:t>
            </a:r>
            <a:r>
              <a:rPr lang="en-US" dirty="0"/>
              <a:t> and </a:t>
            </a:r>
            <a:r>
              <a:rPr lang="en-US" b="1" dirty="0"/>
              <a:t>confidence</a:t>
            </a:r>
            <a:r>
              <a:rPr lang="en-US" dirty="0"/>
              <a:t> when members and the full-time missionaries kneel in prayer and ask the Lord to bless them with missionary </a:t>
            </a:r>
            <a:r>
              <a:rPr lang="en-US" dirty="0" smtClean="0"/>
              <a:t>opportunities…. These </a:t>
            </a:r>
            <a:r>
              <a:rPr lang="en-US" dirty="0"/>
              <a:t>opportunities will never require a forced or a contrived response. They will flow as a natural result of our </a:t>
            </a:r>
            <a:r>
              <a:rPr lang="en-US" b="1" dirty="0"/>
              <a:t>love</a:t>
            </a:r>
            <a:r>
              <a:rPr lang="en-US" dirty="0"/>
              <a:t> for our brothers and sisters. Just be positive, and those who you speak with will feel your </a:t>
            </a:r>
            <a:r>
              <a:rPr lang="en-US" b="1" dirty="0"/>
              <a:t>love</a:t>
            </a:r>
            <a:r>
              <a:rPr lang="en-US" dirty="0"/>
              <a:t>.”</a:t>
            </a:r>
          </a:p>
          <a:p>
            <a:pPr algn="r"/>
            <a:r>
              <a:rPr lang="en-US" sz="1600" dirty="0"/>
              <a:t>- Elder M. Russell Ballard</a:t>
            </a:r>
            <a:endParaRPr lang="en-US"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5551227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13"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sp>
        <p:nvSpPr>
          <p:cNvPr id="4710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0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0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0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26" name="orie1318.wav">
            <a:hlinkClick r:id="" action="ppaction://media"/>
          </p:cNvPr>
          <p:cNvPicPr>
            <a:picLocks noRot="1" noChangeAspect="1" noChangeArrowheads="1"/>
          </p:cNvPicPr>
          <p:nvPr>
            <a:wavAudioFile r:embed="rId3" name="oriental_gong.wav"/>
          </p:nvPr>
        </p:nvPicPr>
        <p:blipFill>
          <a:blip r:embed="rId12">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127" name="ting.wav">
            <a:hlinkClick r:id="" action="ppaction://media"/>
          </p:cNvPr>
          <p:cNvPicPr>
            <a:picLocks noRot="1" noChangeAspect="1" noChangeArrowheads="1"/>
          </p:cNvPicPr>
          <p:nvPr>
            <a:audioFile r:link="rId4"/>
          </p:nvPr>
        </p:nvPicPr>
        <p:blipFill>
          <a:blip r:embed="rId12">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712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Afternoon - </a:t>
            </a:r>
            <a:r>
              <a:rPr lang="en-US" sz="2400" dirty="0" smtClean="0">
                <a:solidFill>
                  <a:schemeClr val="bg1"/>
                </a:solidFill>
              </a:rPr>
              <a:t>500</a:t>
            </a:r>
            <a:endParaRPr lang="en-US" sz="2400" dirty="0">
              <a:solidFill>
                <a:schemeClr val="bg1"/>
              </a:solidFill>
            </a:endParaRPr>
          </a:p>
        </p:txBody>
      </p:sp>
      <p:sp>
        <p:nvSpPr>
          <p:cNvPr id="38" name="Oval 37"/>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39" name="Oval 38"/>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40" name="Oval 39"/>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41" name="Oval 40"/>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33122" name="Picture 2" descr="https://scontent-a-ord.xx.fbcdn.net/hphotos-frc3/q83/s720x720/1380386_596058200456365_702255221_n.jpg"/>
          <p:cNvPicPr>
            <a:picLocks noChangeAspect="1" noChangeArrowheads="1"/>
          </p:cNvPicPr>
          <p:nvPr/>
        </p:nvPicPr>
        <p:blipFill rotWithShape="1">
          <a:blip r:embed="rId13">
            <a:extLst>
              <a:ext uri="{28A0092B-C50C-407E-A947-70E740481C1C}">
                <a14:useLocalDpi xmlns:a14="http://schemas.microsoft.com/office/drawing/2010/main" val="0"/>
              </a:ext>
            </a:extLst>
          </a:blip>
          <a:srcRect l="13073" r="17185" b="35689"/>
          <a:stretch/>
        </p:blipFill>
        <p:spPr bwMode="auto">
          <a:xfrm>
            <a:off x="5769519" y="1143000"/>
            <a:ext cx="2993481" cy="1847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24" name="Picture 4" descr="https://scontent-a-ord.xx.fbcdn.net/hphotos-prn1/q85/s720x720/1017318_530295903726496_1744602139_n.jpg"/>
          <p:cNvPicPr>
            <a:picLocks noChangeAspect="1" noChangeArrowheads="1"/>
          </p:cNvPicPr>
          <p:nvPr/>
        </p:nvPicPr>
        <p:blipFill rotWithShape="1">
          <a:blip r:embed="rId14">
            <a:extLst>
              <a:ext uri="{28A0092B-C50C-407E-A947-70E740481C1C}">
                <a14:useLocalDpi xmlns:a14="http://schemas.microsoft.com/office/drawing/2010/main" val="0"/>
              </a:ext>
            </a:extLst>
          </a:blip>
          <a:srcRect t="11074" b="9682"/>
          <a:stretch/>
        </p:blipFill>
        <p:spPr bwMode="auto">
          <a:xfrm>
            <a:off x="5769519" y="3198706"/>
            <a:ext cx="2993481" cy="2668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26" name="Picture 6" descr="https://scontent-a-ord.xx.fbcdn.net/hphotos-prn2/q71/s720x720/1378798_437108819731267_2138644455_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919" y="1143000"/>
            <a:ext cx="3733800" cy="248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28" name="Picture 8" descr="https://scontent-a-ord.xx.fbcdn.net/hphotos-ash3/q87/s720x720/1379972_172318899623526_302009077_n.jpg"/>
          <p:cNvPicPr>
            <a:picLocks noChangeAspect="1" noChangeArrowheads="1"/>
          </p:cNvPicPr>
          <p:nvPr/>
        </p:nvPicPr>
        <p:blipFill rotWithShape="1">
          <a:blip r:embed="rId16">
            <a:extLst>
              <a:ext uri="{28A0092B-C50C-407E-A947-70E740481C1C}">
                <a14:useLocalDpi xmlns:a14="http://schemas.microsoft.com/office/drawing/2010/main" val="0"/>
              </a:ext>
            </a:extLst>
          </a:blip>
          <a:srcRect t="25285" b="20448"/>
          <a:stretch/>
        </p:blipFill>
        <p:spPr bwMode="auto">
          <a:xfrm>
            <a:off x="1730918" y="3811079"/>
            <a:ext cx="3733801" cy="2026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Oval 41"/>
          <p:cNvSpPr/>
          <p:nvPr/>
        </p:nvSpPr>
        <p:spPr>
          <a:xfrm>
            <a:off x="1578518" y="106680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55" name="Oval 54"/>
          <p:cNvSpPr/>
          <p:nvPr/>
        </p:nvSpPr>
        <p:spPr>
          <a:xfrm>
            <a:off x="5638800" y="106680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56" name="Oval 55"/>
          <p:cNvSpPr/>
          <p:nvPr/>
        </p:nvSpPr>
        <p:spPr>
          <a:xfrm>
            <a:off x="1578518" y="3689159"/>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57" name="Oval 56"/>
          <p:cNvSpPr/>
          <p:nvPr/>
        </p:nvSpPr>
        <p:spPr>
          <a:xfrm>
            <a:off x="5638800" y="3103568"/>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sp>
        <p:nvSpPr>
          <p:cNvPr id="37" name="Rounded Rectangle 36"/>
          <p:cNvSpPr/>
          <p:nvPr/>
        </p:nvSpPr>
        <p:spPr>
          <a:xfrm>
            <a:off x="6116320" y="2714413"/>
            <a:ext cx="2006917" cy="137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2819400" y="3023222"/>
            <a:ext cx="1600200" cy="2533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6705600" y="5233022"/>
            <a:ext cx="1143000" cy="182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2514600" y="5583924"/>
            <a:ext cx="2133600" cy="217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47106"/>
                                        </p:tgtEl>
                                        <p:attrNameLst>
                                          <p:attrName>fillcolor</p:attrName>
                                        </p:attrNameLst>
                                      </p:cBhvr>
                                      <p:to>
                                        <a:srgbClr val="FF0000"/>
                                      </p:to>
                                    </p:animClr>
                                    <p:set>
                                      <p:cBhvr>
                                        <p:cTn id="7" dur="3000" fill="hold"/>
                                        <p:tgtEl>
                                          <p:spTgt spid="47106"/>
                                        </p:tgtEl>
                                        <p:attrNameLst>
                                          <p:attrName>fill.type</p:attrName>
                                        </p:attrNameLst>
                                      </p:cBhvr>
                                      <p:to>
                                        <p:strVal val="solid"/>
                                      </p:to>
                                    </p:set>
                                    <p:set>
                                      <p:cBhvr>
                                        <p:cTn id="8" dur="3000" fill="hold"/>
                                        <p:tgtEl>
                                          <p:spTgt spid="4710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47107"/>
                                        </p:tgtEl>
                                        <p:attrNameLst>
                                          <p:attrName>fillcolor</p:attrName>
                                        </p:attrNameLst>
                                      </p:cBhvr>
                                      <p:to>
                                        <a:srgbClr val="FF0000"/>
                                      </p:to>
                                    </p:animClr>
                                    <p:set>
                                      <p:cBhvr>
                                        <p:cTn id="11" dur="3000" fill="hold"/>
                                        <p:tgtEl>
                                          <p:spTgt spid="47107"/>
                                        </p:tgtEl>
                                        <p:attrNameLst>
                                          <p:attrName>fill.type</p:attrName>
                                        </p:attrNameLst>
                                      </p:cBhvr>
                                      <p:to>
                                        <p:strVal val="solid"/>
                                      </p:to>
                                    </p:set>
                                    <p:set>
                                      <p:cBhvr>
                                        <p:cTn id="12" dur="3000" fill="hold"/>
                                        <p:tgtEl>
                                          <p:spTgt spid="4710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47108"/>
                                        </p:tgtEl>
                                        <p:attrNameLst>
                                          <p:attrName>fillcolor</p:attrName>
                                        </p:attrNameLst>
                                      </p:cBhvr>
                                      <p:to>
                                        <a:srgbClr val="FF0000"/>
                                      </p:to>
                                    </p:animClr>
                                    <p:set>
                                      <p:cBhvr>
                                        <p:cTn id="15" dur="3000" fill="hold"/>
                                        <p:tgtEl>
                                          <p:spTgt spid="47108"/>
                                        </p:tgtEl>
                                        <p:attrNameLst>
                                          <p:attrName>fill.type</p:attrName>
                                        </p:attrNameLst>
                                      </p:cBhvr>
                                      <p:to>
                                        <p:strVal val="solid"/>
                                      </p:to>
                                    </p:set>
                                    <p:set>
                                      <p:cBhvr>
                                        <p:cTn id="16" dur="3000" fill="hold"/>
                                        <p:tgtEl>
                                          <p:spTgt spid="4710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47109"/>
                                        </p:tgtEl>
                                        <p:attrNameLst>
                                          <p:attrName>fillcolor</p:attrName>
                                        </p:attrNameLst>
                                      </p:cBhvr>
                                      <p:to>
                                        <a:srgbClr val="FF0000"/>
                                      </p:to>
                                    </p:animClr>
                                    <p:set>
                                      <p:cBhvr>
                                        <p:cTn id="19" dur="3000" fill="hold"/>
                                        <p:tgtEl>
                                          <p:spTgt spid="47109"/>
                                        </p:tgtEl>
                                        <p:attrNameLst>
                                          <p:attrName>fill.type</p:attrName>
                                        </p:attrNameLst>
                                      </p:cBhvr>
                                      <p:to>
                                        <p:strVal val="solid"/>
                                      </p:to>
                                    </p:set>
                                    <p:set>
                                      <p:cBhvr>
                                        <p:cTn id="20" dur="3000" fill="hold"/>
                                        <p:tgtEl>
                                          <p:spTgt spid="4710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47110"/>
                                        </p:tgtEl>
                                        <p:attrNameLst>
                                          <p:attrName>fillcolor</p:attrName>
                                        </p:attrNameLst>
                                      </p:cBhvr>
                                      <p:to>
                                        <a:srgbClr val="FF0000"/>
                                      </p:to>
                                    </p:animClr>
                                    <p:set>
                                      <p:cBhvr>
                                        <p:cTn id="23" dur="3000" fill="hold"/>
                                        <p:tgtEl>
                                          <p:spTgt spid="47110"/>
                                        </p:tgtEl>
                                        <p:attrNameLst>
                                          <p:attrName>fill.type</p:attrName>
                                        </p:attrNameLst>
                                      </p:cBhvr>
                                      <p:to>
                                        <p:strVal val="solid"/>
                                      </p:to>
                                    </p:set>
                                    <p:set>
                                      <p:cBhvr>
                                        <p:cTn id="24" dur="3000" fill="hold"/>
                                        <p:tgtEl>
                                          <p:spTgt spid="4711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47111"/>
                                        </p:tgtEl>
                                        <p:attrNameLst>
                                          <p:attrName>fillcolor</p:attrName>
                                        </p:attrNameLst>
                                      </p:cBhvr>
                                      <p:to>
                                        <a:srgbClr val="FF0000"/>
                                      </p:to>
                                    </p:animClr>
                                    <p:set>
                                      <p:cBhvr>
                                        <p:cTn id="27" dur="3000" fill="hold"/>
                                        <p:tgtEl>
                                          <p:spTgt spid="47111"/>
                                        </p:tgtEl>
                                        <p:attrNameLst>
                                          <p:attrName>fill.type</p:attrName>
                                        </p:attrNameLst>
                                      </p:cBhvr>
                                      <p:to>
                                        <p:strVal val="solid"/>
                                      </p:to>
                                    </p:set>
                                    <p:set>
                                      <p:cBhvr>
                                        <p:cTn id="28" dur="3000" fill="hold"/>
                                        <p:tgtEl>
                                          <p:spTgt spid="4711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47112"/>
                                        </p:tgtEl>
                                        <p:attrNameLst>
                                          <p:attrName>fillcolor</p:attrName>
                                        </p:attrNameLst>
                                      </p:cBhvr>
                                      <p:to>
                                        <a:srgbClr val="FF0000"/>
                                      </p:to>
                                    </p:animClr>
                                    <p:set>
                                      <p:cBhvr>
                                        <p:cTn id="31" dur="3000" fill="hold"/>
                                        <p:tgtEl>
                                          <p:spTgt spid="47112"/>
                                        </p:tgtEl>
                                        <p:attrNameLst>
                                          <p:attrName>fill.type</p:attrName>
                                        </p:attrNameLst>
                                      </p:cBhvr>
                                      <p:to>
                                        <p:strVal val="solid"/>
                                      </p:to>
                                    </p:set>
                                    <p:set>
                                      <p:cBhvr>
                                        <p:cTn id="32" dur="3000" fill="hold"/>
                                        <p:tgtEl>
                                          <p:spTgt spid="4711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47113"/>
                                        </p:tgtEl>
                                        <p:attrNameLst>
                                          <p:attrName>fillcolor</p:attrName>
                                        </p:attrNameLst>
                                      </p:cBhvr>
                                      <p:to>
                                        <a:srgbClr val="FF0000"/>
                                      </p:to>
                                    </p:animClr>
                                    <p:set>
                                      <p:cBhvr>
                                        <p:cTn id="35" dur="3000" fill="hold"/>
                                        <p:tgtEl>
                                          <p:spTgt spid="47113"/>
                                        </p:tgtEl>
                                        <p:attrNameLst>
                                          <p:attrName>fill.type</p:attrName>
                                        </p:attrNameLst>
                                      </p:cBhvr>
                                      <p:to>
                                        <p:strVal val="solid"/>
                                      </p:to>
                                    </p:set>
                                    <p:set>
                                      <p:cBhvr>
                                        <p:cTn id="36" dur="3000" fill="hold"/>
                                        <p:tgtEl>
                                          <p:spTgt spid="4711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47114"/>
                                        </p:tgtEl>
                                        <p:attrNameLst>
                                          <p:attrName>fillcolor</p:attrName>
                                        </p:attrNameLst>
                                      </p:cBhvr>
                                      <p:to>
                                        <a:srgbClr val="FF0000"/>
                                      </p:to>
                                    </p:animClr>
                                    <p:set>
                                      <p:cBhvr>
                                        <p:cTn id="39" dur="3000" fill="hold"/>
                                        <p:tgtEl>
                                          <p:spTgt spid="47114"/>
                                        </p:tgtEl>
                                        <p:attrNameLst>
                                          <p:attrName>fill.type</p:attrName>
                                        </p:attrNameLst>
                                      </p:cBhvr>
                                      <p:to>
                                        <p:strVal val="solid"/>
                                      </p:to>
                                    </p:set>
                                    <p:set>
                                      <p:cBhvr>
                                        <p:cTn id="40" dur="3000" fill="hold"/>
                                        <p:tgtEl>
                                          <p:spTgt spid="4711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47115"/>
                                        </p:tgtEl>
                                        <p:attrNameLst>
                                          <p:attrName>fillcolor</p:attrName>
                                        </p:attrNameLst>
                                      </p:cBhvr>
                                      <p:to>
                                        <a:srgbClr val="FF0000"/>
                                      </p:to>
                                    </p:animClr>
                                    <p:set>
                                      <p:cBhvr>
                                        <p:cTn id="43" dur="3000" fill="hold"/>
                                        <p:tgtEl>
                                          <p:spTgt spid="47115"/>
                                        </p:tgtEl>
                                        <p:attrNameLst>
                                          <p:attrName>fill.type</p:attrName>
                                        </p:attrNameLst>
                                      </p:cBhvr>
                                      <p:to>
                                        <p:strVal val="solid"/>
                                      </p:to>
                                    </p:set>
                                    <p:set>
                                      <p:cBhvr>
                                        <p:cTn id="44" dur="3000" fill="hold"/>
                                        <p:tgtEl>
                                          <p:spTgt spid="4711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47116"/>
                                        </p:tgtEl>
                                        <p:attrNameLst>
                                          <p:attrName>fillcolor</p:attrName>
                                        </p:attrNameLst>
                                      </p:cBhvr>
                                      <p:to>
                                        <a:srgbClr val="FF0000"/>
                                      </p:to>
                                    </p:animClr>
                                    <p:set>
                                      <p:cBhvr>
                                        <p:cTn id="47" dur="3000" fill="hold"/>
                                        <p:tgtEl>
                                          <p:spTgt spid="47116"/>
                                        </p:tgtEl>
                                        <p:attrNameLst>
                                          <p:attrName>fill.type</p:attrName>
                                        </p:attrNameLst>
                                      </p:cBhvr>
                                      <p:to>
                                        <p:strVal val="solid"/>
                                      </p:to>
                                    </p:set>
                                    <p:set>
                                      <p:cBhvr>
                                        <p:cTn id="48" dur="3000" fill="hold"/>
                                        <p:tgtEl>
                                          <p:spTgt spid="4711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47117"/>
                                        </p:tgtEl>
                                        <p:attrNameLst>
                                          <p:attrName>fillcolor</p:attrName>
                                        </p:attrNameLst>
                                      </p:cBhvr>
                                      <p:to>
                                        <a:srgbClr val="FF0000"/>
                                      </p:to>
                                    </p:animClr>
                                    <p:set>
                                      <p:cBhvr>
                                        <p:cTn id="51" dur="3000" fill="hold"/>
                                        <p:tgtEl>
                                          <p:spTgt spid="47117"/>
                                        </p:tgtEl>
                                        <p:attrNameLst>
                                          <p:attrName>fill.type</p:attrName>
                                        </p:attrNameLst>
                                      </p:cBhvr>
                                      <p:to>
                                        <p:strVal val="solid"/>
                                      </p:to>
                                    </p:set>
                                    <p:set>
                                      <p:cBhvr>
                                        <p:cTn id="52" dur="3000" fill="hold"/>
                                        <p:tgtEl>
                                          <p:spTgt spid="4711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47118"/>
                                        </p:tgtEl>
                                        <p:attrNameLst>
                                          <p:attrName>fillcolor</p:attrName>
                                        </p:attrNameLst>
                                      </p:cBhvr>
                                      <p:to>
                                        <a:srgbClr val="FF0000"/>
                                      </p:to>
                                    </p:animClr>
                                    <p:set>
                                      <p:cBhvr>
                                        <p:cTn id="55" dur="3000" fill="hold"/>
                                        <p:tgtEl>
                                          <p:spTgt spid="47118"/>
                                        </p:tgtEl>
                                        <p:attrNameLst>
                                          <p:attrName>fill.type</p:attrName>
                                        </p:attrNameLst>
                                      </p:cBhvr>
                                      <p:to>
                                        <p:strVal val="solid"/>
                                      </p:to>
                                    </p:set>
                                    <p:set>
                                      <p:cBhvr>
                                        <p:cTn id="56" dur="3000" fill="hold"/>
                                        <p:tgtEl>
                                          <p:spTgt spid="4711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47119"/>
                                        </p:tgtEl>
                                        <p:attrNameLst>
                                          <p:attrName>fillcolor</p:attrName>
                                        </p:attrNameLst>
                                      </p:cBhvr>
                                      <p:to>
                                        <a:srgbClr val="FF0000"/>
                                      </p:to>
                                    </p:animClr>
                                    <p:set>
                                      <p:cBhvr>
                                        <p:cTn id="59" dur="3000" fill="hold"/>
                                        <p:tgtEl>
                                          <p:spTgt spid="47119"/>
                                        </p:tgtEl>
                                        <p:attrNameLst>
                                          <p:attrName>fill.type</p:attrName>
                                        </p:attrNameLst>
                                      </p:cBhvr>
                                      <p:to>
                                        <p:strVal val="solid"/>
                                      </p:to>
                                    </p:set>
                                    <p:set>
                                      <p:cBhvr>
                                        <p:cTn id="60" dur="3000" fill="hold"/>
                                        <p:tgtEl>
                                          <p:spTgt spid="4711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7120"/>
                                        </p:tgtEl>
                                        <p:attrNameLst>
                                          <p:attrName>fillcolor</p:attrName>
                                        </p:attrNameLst>
                                      </p:cBhvr>
                                      <p:to>
                                        <a:srgbClr val="FF0000"/>
                                      </p:to>
                                    </p:animClr>
                                    <p:set>
                                      <p:cBhvr>
                                        <p:cTn id="63" dur="3000" fill="hold"/>
                                        <p:tgtEl>
                                          <p:spTgt spid="47120"/>
                                        </p:tgtEl>
                                        <p:attrNameLst>
                                          <p:attrName>fill.type</p:attrName>
                                        </p:attrNameLst>
                                      </p:cBhvr>
                                      <p:to>
                                        <p:strVal val="solid"/>
                                      </p:to>
                                    </p:set>
                                    <p:set>
                                      <p:cBhvr>
                                        <p:cTn id="64" dur="3000" fill="hold"/>
                                        <p:tgtEl>
                                          <p:spTgt spid="4712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7121"/>
                                        </p:tgtEl>
                                        <p:attrNameLst>
                                          <p:attrName>fillcolor</p:attrName>
                                        </p:attrNameLst>
                                      </p:cBhvr>
                                      <p:to>
                                        <a:srgbClr val="FF0000"/>
                                      </p:to>
                                    </p:animClr>
                                    <p:set>
                                      <p:cBhvr>
                                        <p:cTn id="67" dur="3000" fill="hold"/>
                                        <p:tgtEl>
                                          <p:spTgt spid="47121"/>
                                        </p:tgtEl>
                                        <p:attrNameLst>
                                          <p:attrName>fill.type</p:attrName>
                                        </p:attrNameLst>
                                      </p:cBhvr>
                                      <p:to>
                                        <p:strVal val="solid"/>
                                      </p:to>
                                    </p:set>
                                    <p:set>
                                      <p:cBhvr>
                                        <p:cTn id="68" dur="3000" fill="hold"/>
                                        <p:tgtEl>
                                          <p:spTgt spid="4712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7122"/>
                                        </p:tgtEl>
                                        <p:attrNameLst>
                                          <p:attrName>fillcolor</p:attrName>
                                        </p:attrNameLst>
                                      </p:cBhvr>
                                      <p:to>
                                        <a:srgbClr val="FF0000"/>
                                      </p:to>
                                    </p:animClr>
                                    <p:set>
                                      <p:cBhvr>
                                        <p:cTn id="71" dur="3000" fill="hold"/>
                                        <p:tgtEl>
                                          <p:spTgt spid="47122"/>
                                        </p:tgtEl>
                                        <p:attrNameLst>
                                          <p:attrName>fill.type</p:attrName>
                                        </p:attrNameLst>
                                      </p:cBhvr>
                                      <p:to>
                                        <p:strVal val="solid"/>
                                      </p:to>
                                    </p:set>
                                    <p:set>
                                      <p:cBhvr>
                                        <p:cTn id="72" dur="3000" fill="hold"/>
                                        <p:tgtEl>
                                          <p:spTgt spid="4712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7123"/>
                                        </p:tgtEl>
                                        <p:attrNameLst>
                                          <p:attrName>fillcolor</p:attrName>
                                        </p:attrNameLst>
                                      </p:cBhvr>
                                      <p:to>
                                        <a:srgbClr val="FF0000"/>
                                      </p:to>
                                    </p:animClr>
                                    <p:set>
                                      <p:cBhvr>
                                        <p:cTn id="75" dur="3000" fill="hold"/>
                                        <p:tgtEl>
                                          <p:spTgt spid="47123"/>
                                        </p:tgtEl>
                                        <p:attrNameLst>
                                          <p:attrName>fill.type</p:attrName>
                                        </p:attrNameLst>
                                      </p:cBhvr>
                                      <p:to>
                                        <p:strVal val="solid"/>
                                      </p:to>
                                    </p:set>
                                    <p:set>
                                      <p:cBhvr>
                                        <p:cTn id="76" dur="3000" fill="hold"/>
                                        <p:tgtEl>
                                          <p:spTgt spid="4712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7124"/>
                                        </p:tgtEl>
                                        <p:attrNameLst>
                                          <p:attrName>fillcolor</p:attrName>
                                        </p:attrNameLst>
                                      </p:cBhvr>
                                      <p:to>
                                        <a:srgbClr val="FF0000"/>
                                      </p:to>
                                    </p:animClr>
                                    <p:set>
                                      <p:cBhvr>
                                        <p:cTn id="79" dur="3000" fill="hold"/>
                                        <p:tgtEl>
                                          <p:spTgt spid="47124"/>
                                        </p:tgtEl>
                                        <p:attrNameLst>
                                          <p:attrName>fill.type</p:attrName>
                                        </p:attrNameLst>
                                      </p:cBhvr>
                                      <p:to>
                                        <p:strVal val="solid"/>
                                      </p:to>
                                    </p:set>
                                    <p:set>
                                      <p:cBhvr>
                                        <p:cTn id="80" dur="3000" fill="hold"/>
                                        <p:tgtEl>
                                          <p:spTgt spid="4712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7125"/>
                                        </p:tgtEl>
                                        <p:attrNameLst>
                                          <p:attrName>fillcolor</p:attrName>
                                        </p:attrNameLst>
                                      </p:cBhvr>
                                      <p:to>
                                        <a:srgbClr val="FF0000"/>
                                      </p:to>
                                    </p:animClr>
                                    <p:set>
                                      <p:cBhvr>
                                        <p:cTn id="83" dur="3000" fill="hold"/>
                                        <p:tgtEl>
                                          <p:spTgt spid="47125"/>
                                        </p:tgtEl>
                                        <p:attrNameLst>
                                          <p:attrName>fill.type</p:attrName>
                                        </p:attrNameLst>
                                      </p:cBhvr>
                                      <p:to>
                                        <p:strVal val="solid"/>
                                      </p:to>
                                    </p:set>
                                    <p:set>
                                      <p:cBhvr>
                                        <p:cTn id="84" dur="3000" fill="hold"/>
                                        <p:tgtEl>
                                          <p:spTgt spid="47125"/>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471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712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712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8" name="Oval 7"/>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9" name="Oval 8"/>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10" name="Oval 9"/>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1" name="Picture 2" descr="https://scontent-a-ord.xx.fbcdn.net/hphotos-frc3/q83/s720x720/1380386_596058200456365_702255221_n.jpg"/>
          <p:cNvPicPr>
            <a:picLocks noChangeAspect="1" noChangeArrowheads="1"/>
          </p:cNvPicPr>
          <p:nvPr/>
        </p:nvPicPr>
        <p:blipFill rotWithShape="1">
          <a:blip r:embed="rId7">
            <a:extLst>
              <a:ext uri="{28A0092B-C50C-407E-A947-70E740481C1C}">
                <a14:useLocalDpi xmlns:a14="http://schemas.microsoft.com/office/drawing/2010/main" val="0"/>
              </a:ext>
            </a:extLst>
          </a:blip>
          <a:srcRect l="13073" r="17185" b="35689"/>
          <a:stretch/>
        </p:blipFill>
        <p:spPr bwMode="auto">
          <a:xfrm>
            <a:off x="5769519" y="1143000"/>
            <a:ext cx="2993481" cy="1847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https://scontent-a-ord.xx.fbcdn.net/hphotos-prn1/q85/s720x720/1017318_530295903726496_1744602139_n.jpg"/>
          <p:cNvPicPr>
            <a:picLocks noChangeAspect="1" noChangeArrowheads="1"/>
          </p:cNvPicPr>
          <p:nvPr/>
        </p:nvPicPr>
        <p:blipFill rotWithShape="1">
          <a:blip r:embed="rId8">
            <a:extLst>
              <a:ext uri="{28A0092B-C50C-407E-A947-70E740481C1C}">
                <a14:useLocalDpi xmlns:a14="http://schemas.microsoft.com/office/drawing/2010/main" val="0"/>
              </a:ext>
            </a:extLst>
          </a:blip>
          <a:srcRect t="11074" b="9682"/>
          <a:stretch/>
        </p:blipFill>
        <p:spPr bwMode="auto">
          <a:xfrm>
            <a:off x="5769519" y="3198706"/>
            <a:ext cx="2993481" cy="2668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https://scontent-a-ord.xx.fbcdn.net/hphotos-prn2/q71/s720x720/1378798_437108819731267_2138644455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919" y="1143000"/>
            <a:ext cx="3733800" cy="248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8" descr="https://scontent-a-ord.xx.fbcdn.net/hphotos-ash3/q87/s720x720/1379972_172318899623526_302009077_n.jpg"/>
          <p:cNvPicPr>
            <a:picLocks noChangeAspect="1" noChangeArrowheads="1"/>
          </p:cNvPicPr>
          <p:nvPr/>
        </p:nvPicPr>
        <p:blipFill rotWithShape="1">
          <a:blip r:embed="rId10">
            <a:extLst>
              <a:ext uri="{28A0092B-C50C-407E-A947-70E740481C1C}">
                <a14:useLocalDpi xmlns:a14="http://schemas.microsoft.com/office/drawing/2010/main" val="0"/>
              </a:ext>
            </a:extLst>
          </a:blip>
          <a:srcRect t="25285" b="20448"/>
          <a:stretch/>
        </p:blipFill>
        <p:spPr bwMode="auto">
          <a:xfrm>
            <a:off x="1730918" y="3811079"/>
            <a:ext cx="3733801" cy="2026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Oval 14"/>
          <p:cNvSpPr/>
          <p:nvPr/>
        </p:nvSpPr>
        <p:spPr>
          <a:xfrm>
            <a:off x="1578518" y="106680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16" name="Oval 15"/>
          <p:cNvSpPr/>
          <p:nvPr/>
        </p:nvSpPr>
        <p:spPr>
          <a:xfrm>
            <a:off x="5638800" y="106680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17" name="Oval 16"/>
          <p:cNvSpPr/>
          <p:nvPr/>
        </p:nvSpPr>
        <p:spPr>
          <a:xfrm>
            <a:off x="1578518" y="3689159"/>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18" name="Oval 17"/>
          <p:cNvSpPr/>
          <p:nvPr/>
        </p:nvSpPr>
        <p:spPr>
          <a:xfrm>
            <a:off x="5638800" y="3103568"/>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cxnSp>
        <p:nvCxnSpPr>
          <p:cNvPr id="23" name="Straight Connector 22"/>
          <p:cNvCxnSpPr>
            <a:stCxn id="9" idx="7"/>
            <a:endCxn id="15" idx="3"/>
          </p:cNvCxnSpPr>
          <p:nvPr/>
        </p:nvCxnSpPr>
        <p:spPr>
          <a:xfrm flipV="1">
            <a:off x="374463" y="1326963"/>
            <a:ext cx="1248692" cy="23177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6"/>
            <a:endCxn id="18" idx="2"/>
          </p:cNvCxnSpPr>
          <p:nvPr/>
        </p:nvCxnSpPr>
        <p:spPr>
          <a:xfrm>
            <a:off x="419100" y="2562013"/>
            <a:ext cx="5219700" cy="6939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0"/>
            <a:endCxn id="16" idx="2"/>
          </p:cNvCxnSpPr>
          <p:nvPr/>
        </p:nvCxnSpPr>
        <p:spPr>
          <a:xfrm flipV="1">
            <a:off x="266700" y="1219200"/>
            <a:ext cx="5372100" cy="152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7"/>
            <a:endCxn id="17" idx="3"/>
          </p:cNvCxnSpPr>
          <p:nvPr/>
        </p:nvCxnSpPr>
        <p:spPr>
          <a:xfrm flipV="1">
            <a:off x="374463" y="3949322"/>
            <a:ext cx="1248692" cy="8857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05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sp>
        <p:nvSpPr>
          <p:cNvPr id="49155" name="Rectangle 3"/>
          <p:cNvSpPr>
            <a:spLocks noGrp="1" noChangeArrowheads="1"/>
          </p:cNvSpPr>
          <p:nvPr>
            <p:ph type="body" idx="1"/>
          </p:nvPr>
        </p:nvSpPr>
        <p:spPr/>
        <p:txBody>
          <a:bodyPr/>
          <a:lstStyle/>
          <a:p>
            <a:endParaRPr lang="en-US"/>
          </a:p>
        </p:txBody>
      </p:sp>
      <p:sp>
        <p:nvSpPr>
          <p:cNvPr id="49156"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0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- 100</a:t>
            </a:r>
            <a:endParaRPr lang="en-US" sz="2400" dirty="0">
              <a:solidFill>
                <a:schemeClr val="bg1"/>
              </a:solidFill>
            </a:endParaRPr>
          </a:p>
        </p:txBody>
      </p:sp>
      <p:pic>
        <p:nvPicPr>
          <p:cNvPr id="2" name="Priesthood - Perry - Articles of Fait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0"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1"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6"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9"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0198" name="orie1318.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0199"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5020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- 100</a:t>
            </a:r>
            <a:endParaRPr lang="en-US" sz="2400" dirty="0">
              <a:solidFill>
                <a:schemeClr val="bg1"/>
              </a:solidFill>
            </a:endParaRPr>
          </a:p>
        </p:txBody>
      </p:sp>
      <p:sp>
        <p:nvSpPr>
          <p:cNvPr id="50201"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Why did Elder Perry “encourage </a:t>
            </a:r>
            <a:r>
              <a:rPr lang="en-US" sz="2400" dirty="0"/>
              <a:t>you to use your bright minds to study and learn the Articles of Faith and the doctrines they </a:t>
            </a:r>
            <a:r>
              <a:rPr lang="en-US" sz="2400" dirty="0" smtClean="0"/>
              <a:t>teach”? </a:t>
            </a:r>
            <a:endParaRPr lang="en-US" sz="2400" dirty="0"/>
          </a:p>
        </p:txBody>
      </p:sp>
    </p:spTree>
    <p:extLst>
      <p:ext uri="{BB962C8B-B14F-4D97-AF65-F5344CB8AC3E}">
        <p14:creationId xmlns:p14="http://schemas.microsoft.com/office/powerpoint/2010/main" val="1773667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50178"/>
                                        </p:tgtEl>
                                        <p:attrNameLst>
                                          <p:attrName>fillcolor</p:attrName>
                                        </p:attrNameLst>
                                      </p:cBhvr>
                                      <p:to>
                                        <a:srgbClr val="FF0000"/>
                                      </p:to>
                                    </p:animClr>
                                    <p:set>
                                      <p:cBhvr>
                                        <p:cTn id="7" dur="3000" fill="hold"/>
                                        <p:tgtEl>
                                          <p:spTgt spid="50178"/>
                                        </p:tgtEl>
                                        <p:attrNameLst>
                                          <p:attrName>fill.type</p:attrName>
                                        </p:attrNameLst>
                                      </p:cBhvr>
                                      <p:to>
                                        <p:strVal val="solid"/>
                                      </p:to>
                                    </p:set>
                                    <p:set>
                                      <p:cBhvr>
                                        <p:cTn id="8" dur="3000" fill="hold"/>
                                        <p:tgtEl>
                                          <p:spTgt spid="50178"/>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0179"/>
                                        </p:tgtEl>
                                        <p:attrNameLst>
                                          <p:attrName>fillcolor</p:attrName>
                                        </p:attrNameLst>
                                      </p:cBhvr>
                                      <p:to>
                                        <a:srgbClr val="FF0000"/>
                                      </p:to>
                                    </p:animClr>
                                    <p:set>
                                      <p:cBhvr>
                                        <p:cTn id="11" dur="3000" fill="hold"/>
                                        <p:tgtEl>
                                          <p:spTgt spid="50179"/>
                                        </p:tgtEl>
                                        <p:attrNameLst>
                                          <p:attrName>fill.type</p:attrName>
                                        </p:attrNameLst>
                                      </p:cBhvr>
                                      <p:to>
                                        <p:strVal val="solid"/>
                                      </p:to>
                                    </p:set>
                                    <p:set>
                                      <p:cBhvr>
                                        <p:cTn id="12" dur="3000" fill="hold"/>
                                        <p:tgtEl>
                                          <p:spTgt spid="50179"/>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0180"/>
                                        </p:tgtEl>
                                        <p:attrNameLst>
                                          <p:attrName>fillcolor</p:attrName>
                                        </p:attrNameLst>
                                      </p:cBhvr>
                                      <p:to>
                                        <a:srgbClr val="FF0000"/>
                                      </p:to>
                                    </p:animClr>
                                    <p:set>
                                      <p:cBhvr>
                                        <p:cTn id="15" dur="3000" fill="hold"/>
                                        <p:tgtEl>
                                          <p:spTgt spid="50180"/>
                                        </p:tgtEl>
                                        <p:attrNameLst>
                                          <p:attrName>fill.type</p:attrName>
                                        </p:attrNameLst>
                                      </p:cBhvr>
                                      <p:to>
                                        <p:strVal val="solid"/>
                                      </p:to>
                                    </p:set>
                                    <p:set>
                                      <p:cBhvr>
                                        <p:cTn id="16" dur="3000" fill="hold"/>
                                        <p:tgtEl>
                                          <p:spTgt spid="50180"/>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0181"/>
                                        </p:tgtEl>
                                        <p:attrNameLst>
                                          <p:attrName>fillcolor</p:attrName>
                                        </p:attrNameLst>
                                      </p:cBhvr>
                                      <p:to>
                                        <a:srgbClr val="FF0000"/>
                                      </p:to>
                                    </p:animClr>
                                    <p:set>
                                      <p:cBhvr>
                                        <p:cTn id="19" dur="3000" fill="hold"/>
                                        <p:tgtEl>
                                          <p:spTgt spid="50181"/>
                                        </p:tgtEl>
                                        <p:attrNameLst>
                                          <p:attrName>fill.type</p:attrName>
                                        </p:attrNameLst>
                                      </p:cBhvr>
                                      <p:to>
                                        <p:strVal val="solid"/>
                                      </p:to>
                                    </p:set>
                                    <p:set>
                                      <p:cBhvr>
                                        <p:cTn id="20" dur="3000" fill="hold"/>
                                        <p:tgtEl>
                                          <p:spTgt spid="50181"/>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0182"/>
                                        </p:tgtEl>
                                        <p:attrNameLst>
                                          <p:attrName>fillcolor</p:attrName>
                                        </p:attrNameLst>
                                      </p:cBhvr>
                                      <p:to>
                                        <a:srgbClr val="FF0000"/>
                                      </p:to>
                                    </p:animClr>
                                    <p:set>
                                      <p:cBhvr>
                                        <p:cTn id="23" dur="3000" fill="hold"/>
                                        <p:tgtEl>
                                          <p:spTgt spid="50182"/>
                                        </p:tgtEl>
                                        <p:attrNameLst>
                                          <p:attrName>fill.type</p:attrName>
                                        </p:attrNameLst>
                                      </p:cBhvr>
                                      <p:to>
                                        <p:strVal val="solid"/>
                                      </p:to>
                                    </p:set>
                                    <p:set>
                                      <p:cBhvr>
                                        <p:cTn id="24" dur="3000" fill="hold"/>
                                        <p:tgtEl>
                                          <p:spTgt spid="50182"/>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0183"/>
                                        </p:tgtEl>
                                        <p:attrNameLst>
                                          <p:attrName>fillcolor</p:attrName>
                                        </p:attrNameLst>
                                      </p:cBhvr>
                                      <p:to>
                                        <a:srgbClr val="FF0000"/>
                                      </p:to>
                                    </p:animClr>
                                    <p:set>
                                      <p:cBhvr>
                                        <p:cTn id="27" dur="3000" fill="hold"/>
                                        <p:tgtEl>
                                          <p:spTgt spid="50183"/>
                                        </p:tgtEl>
                                        <p:attrNameLst>
                                          <p:attrName>fill.type</p:attrName>
                                        </p:attrNameLst>
                                      </p:cBhvr>
                                      <p:to>
                                        <p:strVal val="solid"/>
                                      </p:to>
                                    </p:set>
                                    <p:set>
                                      <p:cBhvr>
                                        <p:cTn id="28" dur="3000" fill="hold"/>
                                        <p:tgtEl>
                                          <p:spTgt spid="50183"/>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0184"/>
                                        </p:tgtEl>
                                        <p:attrNameLst>
                                          <p:attrName>fillcolor</p:attrName>
                                        </p:attrNameLst>
                                      </p:cBhvr>
                                      <p:to>
                                        <a:srgbClr val="FF0000"/>
                                      </p:to>
                                    </p:animClr>
                                    <p:set>
                                      <p:cBhvr>
                                        <p:cTn id="31" dur="3000" fill="hold"/>
                                        <p:tgtEl>
                                          <p:spTgt spid="50184"/>
                                        </p:tgtEl>
                                        <p:attrNameLst>
                                          <p:attrName>fill.type</p:attrName>
                                        </p:attrNameLst>
                                      </p:cBhvr>
                                      <p:to>
                                        <p:strVal val="solid"/>
                                      </p:to>
                                    </p:set>
                                    <p:set>
                                      <p:cBhvr>
                                        <p:cTn id="32" dur="3000" fill="hold"/>
                                        <p:tgtEl>
                                          <p:spTgt spid="50184"/>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0185"/>
                                        </p:tgtEl>
                                        <p:attrNameLst>
                                          <p:attrName>fillcolor</p:attrName>
                                        </p:attrNameLst>
                                      </p:cBhvr>
                                      <p:to>
                                        <a:srgbClr val="FF0000"/>
                                      </p:to>
                                    </p:animClr>
                                    <p:set>
                                      <p:cBhvr>
                                        <p:cTn id="35" dur="3000" fill="hold"/>
                                        <p:tgtEl>
                                          <p:spTgt spid="50185"/>
                                        </p:tgtEl>
                                        <p:attrNameLst>
                                          <p:attrName>fill.type</p:attrName>
                                        </p:attrNameLst>
                                      </p:cBhvr>
                                      <p:to>
                                        <p:strVal val="solid"/>
                                      </p:to>
                                    </p:set>
                                    <p:set>
                                      <p:cBhvr>
                                        <p:cTn id="36" dur="3000" fill="hold"/>
                                        <p:tgtEl>
                                          <p:spTgt spid="50185"/>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0186"/>
                                        </p:tgtEl>
                                        <p:attrNameLst>
                                          <p:attrName>fillcolor</p:attrName>
                                        </p:attrNameLst>
                                      </p:cBhvr>
                                      <p:to>
                                        <a:srgbClr val="FF0000"/>
                                      </p:to>
                                    </p:animClr>
                                    <p:set>
                                      <p:cBhvr>
                                        <p:cTn id="39" dur="3000" fill="hold"/>
                                        <p:tgtEl>
                                          <p:spTgt spid="50186"/>
                                        </p:tgtEl>
                                        <p:attrNameLst>
                                          <p:attrName>fill.type</p:attrName>
                                        </p:attrNameLst>
                                      </p:cBhvr>
                                      <p:to>
                                        <p:strVal val="solid"/>
                                      </p:to>
                                    </p:set>
                                    <p:set>
                                      <p:cBhvr>
                                        <p:cTn id="40" dur="3000" fill="hold"/>
                                        <p:tgtEl>
                                          <p:spTgt spid="50186"/>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50187"/>
                                        </p:tgtEl>
                                        <p:attrNameLst>
                                          <p:attrName>fillcolor</p:attrName>
                                        </p:attrNameLst>
                                      </p:cBhvr>
                                      <p:to>
                                        <a:srgbClr val="FF0000"/>
                                      </p:to>
                                    </p:animClr>
                                    <p:set>
                                      <p:cBhvr>
                                        <p:cTn id="43" dur="3000" fill="hold"/>
                                        <p:tgtEl>
                                          <p:spTgt spid="50187"/>
                                        </p:tgtEl>
                                        <p:attrNameLst>
                                          <p:attrName>fill.type</p:attrName>
                                        </p:attrNameLst>
                                      </p:cBhvr>
                                      <p:to>
                                        <p:strVal val="solid"/>
                                      </p:to>
                                    </p:set>
                                    <p:set>
                                      <p:cBhvr>
                                        <p:cTn id="44" dur="3000" fill="hold"/>
                                        <p:tgtEl>
                                          <p:spTgt spid="50187"/>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50188"/>
                                        </p:tgtEl>
                                        <p:attrNameLst>
                                          <p:attrName>fillcolor</p:attrName>
                                        </p:attrNameLst>
                                      </p:cBhvr>
                                      <p:to>
                                        <a:srgbClr val="FF0000"/>
                                      </p:to>
                                    </p:animClr>
                                    <p:set>
                                      <p:cBhvr>
                                        <p:cTn id="47" dur="3000" fill="hold"/>
                                        <p:tgtEl>
                                          <p:spTgt spid="50188"/>
                                        </p:tgtEl>
                                        <p:attrNameLst>
                                          <p:attrName>fill.type</p:attrName>
                                        </p:attrNameLst>
                                      </p:cBhvr>
                                      <p:to>
                                        <p:strVal val="solid"/>
                                      </p:to>
                                    </p:set>
                                    <p:set>
                                      <p:cBhvr>
                                        <p:cTn id="48" dur="3000" fill="hold"/>
                                        <p:tgtEl>
                                          <p:spTgt spid="50188"/>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50189"/>
                                        </p:tgtEl>
                                        <p:attrNameLst>
                                          <p:attrName>fillcolor</p:attrName>
                                        </p:attrNameLst>
                                      </p:cBhvr>
                                      <p:to>
                                        <a:srgbClr val="FF0000"/>
                                      </p:to>
                                    </p:animClr>
                                    <p:set>
                                      <p:cBhvr>
                                        <p:cTn id="51" dur="3000" fill="hold"/>
                                        <p:tgtEl>
                                          <p:spTgt spid="50189"/>
                                        </p:tgtEl>
                                        <p:attrNameLst>
                                          <p:attrName>fill.type</p:attrName>
                                        </p:attrNameLst>
                                      </p:cBhvr>
                                      <p:to>
                                        <p:strVal val="solid"/>
                                      </p:to>
                                    </p:set>
                                    <p:set>
                                      <p:cBhvr>
                                        <p:cTn id="52" dur="3000" fill="hold"/>
                                        <p:tgtEl>
                                          <p:spTgt spid="50189"/>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50190"/>
                                        </p:tgtEl>
                                        <p:attrNameLst>
                                          <p:attrName>fillcolor</p:attrName>
                                        </p:attrNameLst>
                                      </p:cBhvr>
                                      <p:to>
                                        <a:srgbClr val="FF0000"/>
                                      </p:to>
                                    </p:animClr>
                                    <p:set>
                                      <p:cBhvr>
                                        <p:cTn id="55" dur="3000" fill="hold"/>
                                        <p:tgtEl>
                                          <p:spTgt spid="50190"/>
                                        </p:tgtEl>
                                        <p:attrNameLst>
                                          <p:attrName>fill.type</p:attrName>
                                        </p:attrNameLst>
                                      </p:cBhvr>
                                      <p:to>
                                        <p:strVal val="solid"/>
                                      </p:to>
                                    </p:set>
                                    <p:set>
                                      <p:cBhvr>
                                        <p:cTn id="56" dur="3000" fill="hold"/>
                                        <p:tgtEl>
                                          <p:spTgt spid="50190"/>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50191"/>
                                        </p:tgtEl>
                                        <p:attrNameLst>
                                          <p:attrName>fillcolor</p:attrName>
                                        </p:attrNameLst>
                                      </p:cBhvr>
                                      <p:to>
                                        <a:srgbClr val="FF0000"/>
                                      </p:to>
                                    </p:animClr>
                                    <p:set>
                                      <p:cBhvr>
                                        <p:cTn id="59" dur="3000" fill="hold"/>
                                        <p:tgtEl>
                                          <p:spTgt spid="50191"/>
                                        </p:tgtEl>
                                        <p:attrNameLst>
                                          <p:attrName>fill.type</p:attrName>
                                        </p:attrNameLst>
                                      </p:cBhvr>
                                      <p:to>
                                        <p:strVal val="solid"/>
                                      </p:to>
                                    </p:set>
                                    <p:set>
                                      <p:cBhvr>
                                        <p:cTn id="60" dur="3000" fill="hold"/>
                                        <p:tgtEl>
                                          <p:spTgt spid="50191"/>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50192"/>
                                        </p:tgtEl>
                                        <p:attrNameLst>
                                          <p:attrName>fillcolor</p:attrName>
                                        </p:attrNameLst>
                                      </p:cBhvr>
                                      <p:to>
                                        <a:srgbClr val="FF0000"/>
                                      </p:to>
                                    </p:animClr>
                                    <p:set>
                                      <p:cBhvr>
                                        <p:cTn id="63" dur="3000" fill="hold"/>
                                        <p:tgtEl>
                                          <p:spTgt spid="50192"/>
                                        </p:tgtEl>
                                        <p:attrNameLst>
                                          <p:attrName>fill.type</p:attrName>
                                        </p:attrNameLst>
                                      </p:cBhvr>
                                      <p:to>
                                        <p:strVal val="solid"/>
                                      </p:to>
                                    </p:set>
                                    <p:set>
                                      <p:cBhvr>
                                        <p:cTn id="64" dur="3000" fill="hold"/>
                                        <p:tgtEl>
                                          <p:spTgt spid="50192"/>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50193"/>
                                        </p:tgtEl>
                                        <p:attrNameLst>
                                          <p:attrName>fillcolor</p:attrName>
                                        </p:attrNameLst>
                                      </p:cBhvr>
                                      <p:to>
                                        <a:srgbClr val="FF0000"/>
                                      </p:to>
                                    </p:animClr>
                                    <p:set>
                                      <p:cBhvr>
                                        <p:cTn id="67" dur="3000" fill="hold"/>
                                        <p:tgtEl>
                                          <p:spTgt spid="50193"/>
                                        </p:tgtEl>
                                        <p:attrNameLst>
                                          <p:attrName>fill.type</p:attrName>
                                        </p:attrNameLst>
                                      </p:cBhvr>
                                      <p:to>
                                        <p:strVal val="solid"/>
                                      </p:to>
                                    </p:set>
                                    <p:set>
                                      <p:cBhvr>
                                        <p:cTn id="68" dur="3000" fill="hold"/>
                                        <p:tgtEl>
                                          <p:spTgt spid="50193"/>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50194"/>
                                        </p:tgtEl>
                                        <p:attrNameLst>
                                          <p:attrName>fillcolor</p:attrName>
                                        </p:attrNameLst>
                                      </p:cBhvr>
                                      <p:to>
                                        <a:srgbClr val="FF0000"/>
                                      </p:to>
                                    </p:animClr>
                                    <p:set>
                                      <p:cBhvr>
                                        <p:cTn id="71" dur="3000" fill="hold"/>
                                        <p:tgtEl>
                                          <p:spTgt spid="50194"/>
                                        </p:tgtEl>
                                        <p:attrNameLst>
                                          <p:attrName>fill.type</p:attrName>
                                        </p:attrNameLst>
                                      </p:cBhvr>
                                      <p:to>
                                        <p:strVal val="solid"/>
                                      </p:to>
                                    </p:set>
                                    <p:set>
                                      <p:cBhvr>
                                        <p:cTn id="72" dur="3000" fill="hold"/>
                                        <p:tgtEl>
                                          <p:spTgt spid="50194"/>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50195"/>
                                        </p:tgtEl>
                                        <p:attrNameLst>
                                          <p:attrName>fillcolor</p:attrName>
                                        </p:attrNameLst>
                                      </p:cBhvr>
                                      <p:to>
                                        <a:srgbClr val="FF0000"/>
                                      </p:to>
                                    </p:animClr>
                                    <p:set>
                                      <p:cBhvr>
                                        <p:cTn id="75" dur="3000" fill="hold"/>
                                        <p:tgtEl>
                                          <p:spTgt spid="50195"/>
                                        </p:tgtEl>
                                        <p:attrNameLst>
                                          <p:attrName>fill.type</p:attrName>
                                        </p:attrNameLst>
                                      </p:cBhvr>
                                      <p:to>
                                        <p:strVal val="solid"/>
                                      </p:to>
                                    </p:set>
                                    <p:set>
                                      <p:cBhvr>
                                        <p:cTn id="76" dur="3000" fill="hold"/>
                                        <p:tgtEl>
                                          <p:spTgt spid="50195"/>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50196"/>
                                        </p:tgtEl>
                                        <p:attrNameLst>
                                          <p:attrName>fillcolor</p:attrName>
                                        </p:attrNameLst>
                                      </p:cBhvr>
                                      <p:to>
                                        <a:srgbClr val="FF0000"/>
                                      </p:to>
                                    </p:animClr>
                                    <p:set>
                                      <p:cBhvr>
                                        <p:cTn id="79" dur="3000" fill="hold"/>
                                        <p:tgtEl>
                                          <p:spTgt spid="50196"/>
                                        </p:tgtEl>
                                        <p:attrNameLst>
                                          <p:attrName>fill.type</p:attrName>
                                        </p:attrNameLst>
                                      </p:cBhvr>
                                      <p:to>
                                        <p:strVal val="solid"/>
                                      </p:to>
                                    </p:set>
                                    <p:set>
                                      <p:cBhvr>
                                        <p:cTn id="80" dur="3000" fill="hold"/>
                                        <p:tgtEl>
                                          <p:spTgt spid="50196"/>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50197"/>
                                        </p:tgtEl>
                                        <p:attrNameLst>
                                          <p:attrName>fillcolor</p:attrName>
                                        </p:attrNameLst>
                                      </p:cBhvr>
                                      <p:to>
                                        <a:srgbClr val="FF0000"/>
                                      </p:to>
                                    </p:animClr>
                                    <p:set>
                                      <p:cBhvr>
                                        <p:cTn id="83" dur="3000" fill="hold"/>
                                        <p:tgtEl>
                                          <p:spTgt spid="50197"/>
                                        </p:tgtEl>
                                        <p:attrNameLst>
                                          <p:attrName>fill.type</p:attrName>
                                        </p:attrNameLst>
                                      </p:cBhvr>
                                      <p:to>
                                        <p:strVal val="solid"/>
                                      </p:to>
                                    </p:set>
                                    <p:set>
                                      <p:cBhvr>
                                        <p:cTn id="84" dur="3000" fill="hold"/>
                                        <p:tgtEl>
                                          <p:spTgt spid="50197"/>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501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50198"/>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5019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870537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6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5"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“They </a:t>
            </a:r>
            <a:r>
              <a:rPr lang="en-US" sz="2000" dirty="0"/>
              <a:t>are among the most important and certainly the most concise statements of doctrine in the Church. If you will use them as a guide to direct your studies of the gospel of Jesus Christ, you will find yourself prepared to declare your witness of the restored truth to the world.”</a:t>
            </a:r>
          </a:p>
          <a:p>
            <a:pPr algn="r"/>
            <a:r>
              <a:rPr lang="en-US" dirty="0"/>
              <a:t>- Elder L. Tom Perry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9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- 200</a:t>
            </a:r>
            <a:endParaRPr lang="en-US" sz="2400" dirty="0">
              <a:solidFill>
                <a:schemeClr val="bg1"/>
              </a:solidFill>
            </a:endParaRPr>
          </a:p>
        </p:txBody>
      </p:sp>
      <p:pic>
        <p:nvPicPr>
          <p:cNvPr id="2" name="Priesthood - Uchtdorf - You Can Do It No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5"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6"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7"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8"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9"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0"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1"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2"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3"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4"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5"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6"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7"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8"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9"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0"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1"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2"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3"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294" name="orie1318.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4295"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5429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- 200</a:t>
            </a:r>
            <a:endParaRPr lang="en-US" sz="2400" dirty="0">
              <a:solidFill>
                <a:schemeClr val="bg1"/>
              </a:solidFill>
            </a:endParaRPr>
          </a:p>
        </p:txBody>
      </p:sp>
      <p:sp>
        <p:nvSpPr>
          <p:cNvPr id="27"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“No </a:t>
            </a:r>
            <a:r>
              <a:rPr lang="en-US" sz="2400" dirty="0"/>
              <a:t>matter how many times you </a:t>
            </a:r>
            <a:r>
              <a:rPr lang="en-US" sz="2400" dirty="0" smtClean="0"/>
              <a:t/>
            </a:r>
            <a:br>
              <a:rPr lang="en-US" sz="2400" dirty="0" smtClean="0"/>
            </a:br>
            <a:r>
              <a:rPr lang="en-US" sz="2400" dirty="0" smtClean="0"/>
              <a:t>have slipped </a:t>
            </a:r>
            <a:r>
              <a:rPr lang="en-US" sz="2400" dirty="0"/>
              <a:t>or fallen, </a:t>
            </a:r>
            <a:r>
              <a:rPr lang="en-US" sz="2400" dirty="0" smtClean="0"/>
              <a:t>____ __!”</a:t>
            </a:r>
            <a:endParaRPr lang="en-US" sz="2400" dirty="0" smtClean="0"/>
          </a:p>
          <a:p>
            <a:pPr algn="r"/>
            <a:r>
              <a:rPr lang="en-US" sz="2000" dirty="0" smtClean="0"/>
              <a:t>- President Dieter F. </a:t>
            </a:r>
            <a:r>
              <a:rPr lang="en-US" sz="2000" dirty="0" err="1" smtClean="0"/>
              <a:t>Uchtdorf</a:t>
            </a:r>
            <a:endParaRPr lang="en-US" sz="2000" dirty="0"/>
          </a:p>
        </p:txBody>
      </p:sp>
    </p:spTree>
    <p:extLst>
      <p:ext uri="{BB962C8B-B14F-4D97-AF65-F5344CB8AC3E}">
        <p14:creationId xmlns:p14="http://schemas.microsoft.com/office/powerpoint/2010/main" val="153631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54274"/>
                                        </p:tgtEl>
                                        <p:attrNameLst>
                                          <p:attrName>fillcolor</p:attrName>
                                        </p:attrNameLst>
                                      </p:cBhvr>
                                      <p:to>
                                        <a:srgbClr val="FF0000"/>
                                      </p:to>
                                    </p:animClr>
                                    <p:set>
                                      <p:cBhvr>
                                        <p:cTn id="7" dur="3000" fill="hold"/>
                                        <p:tgtEl>
                                          <p:spTgt spid="54274"/>
                                        </p:tgtEl>
                                        <p:attrNameLst>
                                          <p:attrName>fill.type</p:attrName>
                                        </p:attrNameLst>
                                      </p:cBhvr>
                                      <p:to>
                                        <p:strVal val="solid"/>
                                      </p:to>
                                    </p:set>
                                    <p:set>
                                      <p:cBhvr>
                                        <p:cTn id="8" dur="3000" fill="hold"/>
                                        <p:tgtEl>
                                          <p:spTgt spid="54274"/>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4275"/>
                                        </p:tgtEl>
                                        <p:attrNameLst>
                                          <p:attrName>fillcolor</p:attrName>
                                        </p:attrNameLst>
                                      </p:cBhvr>
                                      <p:to>
                                        <a:srgbClr val="FF0000"/>
                                      </p:to>
                                    </p:animClr>
                                    <p:set>
                                      <p:cBhvr>
                                        <p:cTn id="11" dur="3000" fill="hold"/>
                                        <p:tgtEl>
                                          <p:spTgt spid="54275"/>
                                        </p:tgtEl>
                                        <p:attrNameLst>
                                          <p:attrName>fill.type</p:attrName>
                                        </p:attrNameLst>
                                      </p:cBhvr>
                                      <p:to>
                                        <p:strVal val="solid"/>
                                      </p:to>
                                    </p:set>
                                    <p:set>
                                      <p:cBhvr>
                                        <p:cTn id="12" dur="3000" fill="hold"/>
                                        <p:tgtEl>
                                          <p:spTgt spid="54275"/>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4276"/>
                                        </p:tgtEl>
                                        <p:attrNameLst>
                                          <p:attrName>fillcolor</p:attrName>
                                        </p:attrNameLst>
                                      </p:cBhvr>
                                      <p:to>
                                        <a:srgbClr val="FF0000"/>
                                      </p:to>
                                    </p:animClr>
                                    <p:set>
                                      <p:cBhvr>
                                        <p:cTn id="15" dur="3000" fill="hold"/>
                                        <p:tgtEl>
                                          <p:spTgt spid="54276"/>
                                        </p:tgtEl>
                                        <p:attrNameLst>
                                          <p:attrName>fill.type</p:attrName>
                                        </p:attrNameLst>
                                      </p:cBhvr>
                                      <p:to>
                                        <p:strVal val="solid"/>
                                      </p:to>
                                    </p:set>
                                    <p:set>
                                      <p:cBhvr>
                                        <p:cTn id="16" dur="3000" fill="hold"/>
                                        <p:tgtEl>
                                          <p:spTgt spid="54276"/>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4277"/>
                                        </p:tgtEl>
                                        <p:attrNameLst>
                                          <p:attrName>fillcolor</p:attrName>
                                        </p:attrNameLst>
                                      </p:cBhvr>
                                      <p:to>
                                        <a:srgbClr val="FF0000"/>
                                      </p:to>
                                    </p:animClr>
                                    <p:set>
                                      <p:cBhvr>
                                        <p:cTn id="19" dur="3000" fill="hold"/>
                                        <p:tgtEl>
                                          <p:spTgt spid="54277"/>
                                        </p:tgtEl>
                                        <p:attrNameLst>
                                          <p:attrName>fill.type</p:attrName>
                                        </p:attrNameLst>
                                      </p:cBhvr>
                                      <p:to>
                                        <p:strVal val="solid"/>
                                      </p:to>
                                    </p:set>
                                    <p:set>
                                      <p:cBhvr>
                                        <p:cTn id="20" dur="3000" fill="hold"/>
                                        <p:tgtEl>
                                          <p:spTgt spid="54277"/>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4278"/>
                                        </p:tgtEl>
                                        <p:attrNameLst>
                                          <p:attrName>fillcolor</p:attrName>
                                        </p:attrNameLst>
                                      </p:cBhvr>
                                      <p:to>
                                        <a:srgbClr val="FF0000"/>
                                      </p:to>
                                    </p:animClr>
                                    <p:set>
                                      <p:cBhvr>
                                        <p:cTn id="23" dur="3000" fill="hold"/>
                                        <p:tgtEl>
                                          <p:spTgt spid="54278"/>
                                        </p:tgtEl>
                                        <p:attrNameLst>
                                          <p:attrName>fill.type</p:attrName>
                                        </p:attrNameLst>
                                      </p:cBhvr>
                                      <p:to>
                                        <p:strVal val="solid"/>
                                      </p:to>
                                    </p:set>
                                    <p:set>
                                      <p:cBhvr>
                                        <p:cTn id="24" dur="3000" fill="hold"/>
                                        <p:tgtEl>
                                          <p:spTgt spid="54278"/>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4279"/>
                                        </p:tgtEl>
                                        <p:attrNameLst>
                                          <p:attrName>fillcolor</p:attrName>
                                        </p:attrNameLst>
                                      </p:cBhvr>
                                      <p:to>
                                        <a:srgbClr val="FF0000"/>
                                      </p:to>
                                    </p:animClr>
                                    <p:set>
                                      <p:cBhvr>
                                        <p:cTn id="27" dur="3000" fill="hold"/>
                                        <p:tgtEl>
                                          <p:spTgt spid="54279"/>
                                        </p:tgtEl>
                                        <p:attrNameLst>
                                          <p:attrName>fill.type</p:attrName>
                                        </p:attrNameLst>
                                      </p:cBhvr>
                                      <p:to>
                                        <p:strVal val="solid"/>
                                      </p:to>
                                    </p:set>
                                    <p:set>
                                      <p:cBhvr>
                                        <p:cTn id="28" dur="3000" fill="hold"/>
                                        <p:tgtEl>
                                          <p:spTgt spid="54279"/>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4280"/>
                                        </p:tgtEl>
                                        <p:attrNameLst>
                                          <p:attrName>fillcolor</p:attrName>
                                        </p:attrNameLst>
                                      </p:cBhvr>
                                      <p:to>
                                        <a:srgbClr val="FF0000"/>
                                      </p:to>
                                    </p:animClr>
                                    <p:set>
                                      <p:cBhvr>
                                        <p:cTn id="31" dur="3000" fill="hold"/>
                                        <p:tgtEl>
                                          <p:spTgt spid="54280"/>
                                        </p:tgtEl>
                                        <p:attrNameLst>
                                          <p:attrName>fill.type</p:attrName>
                                        </p:attrNameLst>
                                      </p:cBhvr>
                                      <p:to>
                                        <p:strVal val="solid"/>
                                      </p:to>
                                    </p:set>
                                    <p:set>
                                      <p:cBhvr>
                                        <p:cTn id="32" dur="3000" fill="hold"/>
                                        <p:tgtEl>
                                          <p:spTgt spid="54280"/>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4281"/>
                                        </p:tgtEl>
                                        <p:attrNameLst>
                                          <p:attrName>fillcolor</p:attrName>
                                        </p:attrNameLst>
                                      </p:cBhvr>
                                      <p:to>
                                        <a:srgbClr val="FF0000"/>
                                      </p:to>
                                    </p:animClr>
                                    <p:set>
                                      <p:cBhvr>
                                        <p:cTn id="35" dur="3000" fill="hold"/>
                                        <p:tgtEl>
                                          <p:spTgt spid="54281"/>
                                        </p:tgtEl>
                                        <p:attrNameLst>
                                          <p:attrName>fill.type</p:attrName>
                                        </p:attrNameLst>
                                      </p:cBhvr>
                                      <p:to>
                                        <p:strVal val="solid"/>
                                      </p:to>
                                    </p:set>
                                    <p:set>
                                      <p:cBhvr>
                                        <p:cTn id="36" dur="3000" fill="hold"/>
                                        <p:tgtEl>
                                          <p:spTgt spid="54281"/>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4282"/>
                                        </p:tgtEl>
                                        <p:attrNameLst>
                                          <p:attrName>fillcolor</p:attrName>
                                        </p:attrNameLst>
                                      </p:cBhvr>
                                      <p:to>
                                        <a:srgbClr val="FF0000"/>
                                      </p:to>
                                    </p:animClr>
                                    <p:set>
                                      <p:cBhvr>
                                        <p:cTn id="39" dur="3000" fill="hold"/>
                                        <p:tgtEl>
                                          <p:spTgt spid="54282"/>
                                        </p:tgtEl>
                                        <p:attrNameLst>
                                          <p:attrName>fill.type</p:attrName>
                                        </p:attrNameLst>
                                      </p:cBhvr>
                                      <p:to>
                                        <p:strVal val="solid"/>
                                      </p:to>
                                    </p:set>
                                    <p:set>
                                      <p:cBhvr>
                                        <p:cTn id="40" dur="3000" fill="hold"/>
                                        <p:tgtEl>
                                          <p:spTgt spid="54282"/>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54283"/>
                                        </p:tgtEl>
                                        <p:attrNameLst>
                                          <p:attrName>fillcolor</p:attrName>
                                        </p:attrNameLst>
                                      </p:cBhvr>
                                      <p:to>
                                        <a:srgbClr val="FF0000"/>
                                      </p:to>
                                    </p:animClr>
                                    <p:set>
                                      <p:cBhvr>
                                        <p:cTn id="43" dur="3000" fill="hold"/>
                                        <p:tgtEl>
                                          <p:spTgt spid="54283"/>
                                        </p:tgtEl>
                                        <p:attrNameLst>
                                          <p:attrName>fill.type</p:attrName>
                                        </p:attrNameLst>
                                      </p:cBhvr>
                                      <p:to>
                                        <p:strVal val="solid"/>
                                      </p:to>
                                    </p:set>
                                    <p:set>
                                      <p:cBhvr>
                                        <p:cTn id="44" dur="3000" fill="hold"/>
                                        <p:tgtEl>
                                          <p:spTgt spid="54283"/>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54284"/>
                                        </p:tgtEl>
                                        <p:attrNameLst>
                                          <p:attrName>fillcolor</p:attrName>
                                        </p:attrNameLst>
                                      </p:cBhvr>
                                      <p:to>
                                        <a:srgbClr val="FF0000"/>
                                      </p:to>
                                    </p:animClr>
                                    <p:set>
                                      <p:cBhvr>
                                        <p:cTn id="47" dur="3000" fill="hold"/>
                                        <p:tgtEl>
                                          <p:spTgt spid="54284"/>
                                        </p:tgtEl>
                                        <p:attrNameLst>
                                          <p:attrName>fill.type</p:attrName>
                                        </p:attrNameLst>
                                      </p:cBhvr>
                                      <p:to>
                                        <p:strVal val="solid"/>
                                      </p:to>
                                    </p:set>
                                    <p:set>
                                      <p:cBhvr>
                                        <p:cTn id="48" dur="3000" fill="hold"/>
                                        <p:tgtEl>
                                          <p:spTgt spid="54284"/>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54285"/>
                                        </p:tgtEl>
                                        <p:attrNameLst>
                                          <p:attrName>fillcolor</p:attrName>
                                        </p:attrNameLst>
                                      </p:cBhvr>
                                      <p:to>
                                        <a:srgbClr val="FF0000"/>
                                      </p:to>
                                    </p:animClr>
                                    <p:set>
                                      <p:cBhvr>
                                        <p:cTn id="51" dur="3000" fill="hold"/>
                                        <p:tgtEl>
                                          <p:spTgt spid="54285"/>
                                        </p:tgtEl>
                                        <p:attrNameLst>
                                          <p:attrName>fill.type</p:attrName>
                                        </p:attrNameLst>
                                      </p:cBhvr>
                                      <p:to>
                                        <p:strVal val="solid"/>
                                      </p:to>
                                    </p:set>
                                    <p:set>
                                      <p:cBhvr>
                                        <p:cTn id="52" dur="3000" fill="hold"/>
                                        <p:tgtEl>
                                          <p:spTgt spid="54285"/>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54286"/>
                                        </p:tgtEl>
                                        <p:attrNameLst>
                                          <p:attrName>fillcolor</p:attrName>
                                        </p:attrNameLst>
                                      </p:cBhvr>
                                      <p:to>
                                        <a:srgbClr val="FF0000"/>
                                      </p:to>
                                    </p:animClr>
                                    <p:set>
                                      <p:cBhvr>
                                        <p:cTn id="55" dur="3000" fill="hold"/>
                                        <p:tgtEl>
                                          <p:spTgt spid="54286"/>
                                        </p:tgtEl>
                                        <p:attrNameLst>
                                          <p:attrName>fill.type</p:attrName>
                                        </p:attrNameLst>
                                      </p:cBhvr>
                                      <p:to>
                                        <p:strVal val="solid"/>
                                      </p:to>
                                    </p:set>
                                    <p:set>
                                      <p:cBhvr>
                                        <p:cTn id="56" dur="3000" fill="hold"/>
                                        <p:tgtEl>
                                          <p:spTgt spid="54286"/>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54287"/>
                                        </p:tgtEl>
                                        <p:attrNameLst>
                                          <p:attrName>fillcolor</p:attrName>
                                        </p:attrNameLst>
                                      </p:cBhvr>
                                      <p:to>
                                        <a:srgbClr val="FF0000"/>
                                      </p:to>
                                    </p:animClr>
                                    <p:set>
                                      <p:cBhvr>
                                        <p:cTn id="59" dur="3000" fill="hold"/>
                                        <p:tgtEl>
                                          <p:spTgt spid="54287"/>
                                        </p:tgtEl>
                                        <p:attrNameLst>
                                          <p:attrName>fill.type</p:attrName>
                                        </p:attrNameLst>
                                      </p:cBhvr>
                                      <p:to>
                                        <p:strVal val="solid"/>
                                      </p:to>
                                    </p:set>
                                    <p:set>
                                      <p:cBhvr>
                                        <p:cTn id="60" dur="3000" fill="hold"/>
                                        <p:tgtEl>
                                          <p:spTgt spid="54287"/>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54288"/>
                                        </p:tgtEl>
                                        <p:attrNameLst>
                                          <p:attrName>fillcolor</p:attrName>
                                        </p:attrNameLst>
                                      </p:cBhvr>
                                      <p:to>
                                        <a:srgbClr val="FF0000"/>
                                      </p:to>
                                    </p:animClr>
                                    <p:set>
                                      <p:cBhvr>
                                        <p:cTn id="63" dur="3000" fill="hold"/>
                                        <p:tgtEl>
                                          <p:spTgt spid="54288"/>
                                        </p:tgtEl>
                                        <p:attrNameLst>
                                          <p:attrName>fill.type</p:attrName>
                                        </p:attrNameLst>
                                      </p:cBhvr>
                                      <p:to>
                                        <p:strVal val="solid"/>
                                      </p:to>
                                    </p:set>
                                    <p:set>
                                      <p:cBhvr>
                                        <p:cTn id="64" dur="3000" fill="hold"/>
                                        <p:tgtEl>
                                          <p:spTgt spid="54288"/>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54289"/>
                                        </p:tgtEl>
                                        <p:attrNameLst>
                                          <p:attrName>fillcolor</p:attrName>
                                        </p:attrNameLst>
                                      </p:cBhvr>
                                      <p:to>
                                        <a:srgbClr val="FF0000"/>
                                      </p:to>
                                    </p:animClr>
                                    <p:set>
                                      <p:cBhvr>
                                        <p:cTn id="67" dur="3000" fill="hold"/>
                                        <p:tgtEl>
                                          <p:spTgt spid="54289"/>
                                        </p:tgtEl>
                                        <p:attrNameLst>
                                          <p:attrName>fill.type</p:attrName>
                                        </p:attrNameLst>
                                      </p:cBhvr>
                                      <p:to>
                                        <p:strVal val="solid"/>
                                      </p:to>
                                    </p:set>
                                    <p:set>
                                      <p:cBhvr>
                                        <p:cTn id="68" dur="3000" fill="hold"/>
                                        <p:tgtEl>
                                          <p:spTgt spid="54289"/>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54290"/>
                                        </p:tgtEl>
                                        <p:attrNameLst>
                                          <p:attrName>fillcolor</p:attrName>
                                        </p:attrNameLst>
                                      </p:cBhvr>
                                      <p:to>
                                        <a:srgbClr val="FF0000"/>
                                      </p:to>
                                    </p:animClr>
                                    <p:set>
                                      <p:cBhvr>
                                        <p:cTn id="71" dur="3000" fill="hold"/>
                                        <p:tgtEl>
                                          <p:spTgt spid="54290"/>
                                        </p:tgtEl>
                                        <p:attrNameLst>
                                          <p:attrName>fill.type</p:attrName>
                                        </p:attrNameLst>
                                      </p:cBhvr>
                                      <p:to>
                                        <p:strVal val="solid"/>
                                      </p:to>
                                    </p:set>
                                    <p:set>
                                      <p:cBhvr>
                                        <p:cTn id="72" dur="3000" fill="hold"/>
                                        <p:tgtEl>
                                          <p:spTgt spid="54290"/>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54291"/>
                                        </p:tgtEl>
                                        <p:attrNameLst>
                                          <p:attrName>fillcolor</p:attrName>
                                        </p:attrNameLst>
                                      </p:cBhvr>
                                      <p:to>
                                        <a:srgbClr val="FF0000"/>
                                      </p:to>
                                    </p:animClr>
                                    <p:set>
                                      <p:cBhvr>
                                        <p:cTn id="75" dur="3000" fill="hold"/>
                                        <p:tgtEl>
                                          <p:spTgt spid="54291"/>
                                        </p:tgtEl>
                                        <p:attrNameLst>
                                          <p:attrName>fill.type</p:attrName>
                                        </p:attrNameLst>
                                      </p:cBhvr>
                                      <p:to>
                                        <p:strVal val="solid"/>
                                      </p:to>
                                    </p:set>
                                    <p:set>
                                      <p:cBhvr>
                                        <p:cTn id="76" dur="3000" fill="hold"/>
                                        <p:tgtEl>
                                          <p:spTgt spid="54291"/>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54292"/>
                                        </p:tgtEl>
                                        <p:attrNameLst>
                                          <p:attrName>fillcolor</p:attrName>
                                        </p:attrNameLst>
                                      </p:cBhvr>
                                      <p:to>
                                        <a:srgbClr val="FF0000"/>
                                      </p:to>
                                    </p:animClr>
                                    <p:set>
                                      <p:cBhvr>
                                        <p:cTn id="79" dur="3000" fill="hold"/>
                                        <p:tgtEl>
                                          <p:spTgt spid="54292"/>
                                        </p:tgtEl>
                                        <p:attrNameLst>
                                          <p:attrName>fill.type</p:attrName>
                                        </p:attrNameLst>
                                      </p:cBhvr>
                                      <p:to>
                                        <p:strVal val="solid"/>
                                      </p:to>
                                    </p:set>
                                    <p:set>
                                      <p:cBhvr>
                                        <p:cTn id="80" dur="3000" fill="hold"/>
                                        <p:tgtEl>
                                          <p:spTgt spid="54292"/>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54293"/>
                                        </p:tgtEl>
                                        <p:attrNameLst>
                                          <p:attrName>fillcolor</p:attrName>
                                        </p:attrNameLst>
                                      </p:cBhvr>
                                      <p:to>
                                        <a:srgbClr val="FF0000"/>
                                      </p:to>
                                    </p:animClr>
                                    <p:set>
                                      <p:cBhvr>
                                        <p:cTn id="83" dur="3000" fill="hold"/>
                                        <p:tgtEl>
                                          <p:spTgt spid="54293"/>
                                        </p:tgtEl>
                                        <p:attrNameLst>
                                          <p:attrName>fill.type</p:attrName>
                                        </p:attrNameLst>
                                      </p:cBhvr>
                                      <p:to>
                                        <p:strVal val="solid"/>
                                      </p:to>
                                    </p:set>
                                    <p:set>
                                      <p:cBhvr>
                                        <p:cTn id="84" dur="3000" fill="hold"/>
                                        <p:tgtEl>
                                          <p:spTgt spid="54293"/>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542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54294"/>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5429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type="body" idx="1"/>
          </p:nvPr>
        </p:nvSpPr>
        <p:spPr/>
        <p:txBody>
          <a:bodyPr/>
          <a:lstStyle/>
          <a:p>
            <a:endParaRPr lang="en-US"/>
          </a:p>
        </p:txBody>
      </p:sp>
      <p:sp>
        <p:nvSpPr>
          <p:cNvPr id="26628"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394009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8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1"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a:t>“No matter how many times you </a:t>
            </a:r>
            <a:r>
              <a:rPr lang="en-US" sz="2400" dirty="0" smtClean="0"/>
              <a:t/>
            </a:r>
            <a:br>
              <a:rPr lang="en-US" sz="2400" dirty="0" smtClean="0"/>
            </a:br>
            <a:r>
              <a:rPr lang="en-US" sz="2400" dirty="0" smtClean="0"/>
              <a:t>have </a:t>
            </a:r>
            <a:r>
              <a:rPr lang="en-US" sz="2400" dirty="0"/>
              <a:t>slipped or fallen, </a:t>
            </a:r>
            <a:r>
              <a:rPr lang="en-US" sz="2400" b="1" dirty="0"/>
              <a:t>rise up</a:t>
            </a:r>
            <a:r>
              <a:rPr lang="en-US" sz="2400" dirty="0" smtClean="0"/>
              <a:t>!”</a:t>
            </a:r>
            <a:endParaRPr lang="en-US" sz="2400" dirty="0"/>
          </a:p>
          <a:p>
            <a:pPr algn="r"/>
            <a:r>
              <a:rPr lang="en-US" sz="2000" dirty="0"/>
              <a:t>- President Dieter F. </a:t>
            </a:r>
            <a:r>
              <a:rPr lang="en-US" sz="2000" dirty="0" err="1"/>
              <a:t>Uchtdorf</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4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- 300</a:t>
            </a:r>
            <a:endParaRPr lang="en-US" sz="2400" dirty="0">
              <a:solidFill>
                <a:schemeClr val="bg1"/>
              </a:solidFill>
            </a:endParaRPr>
          </a:p>
        </p:txBody>
      </p:sp>
      <p:pic>
        <p:nvPicPr>
          <p:cNvPr id="2" name="Priesthood - Eyring - Bind up their Woun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2246" name="orie1318.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224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5224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- 300</a:t>
            </a:r>
            <a:endParaRPr lang="en-US" sz="2400" dirty="0">
              <a:solidFill>
                <a:schemeClr val="bg1"/>
              </a:solidFill>
            </a:endParaRPr>
          </a:p>
        </p:txBody>
      </p:sp>
      <p:sp>
        <p:nvSpPr>
          <p:cNvPr id="52249"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What human characteristic served as one of the reasons “the </a:t>
            </a:r>
            <a:r>
              <a:rPr lang="en-US" sz="2400" dirty="0"/>
              <a:t>Savior went to such lengths to tell of His Atonement and of His taking upon Himself the pains and sorrows of all of our Heavenly Father’s </a:t>
            </a:r>
            <a:r>
              <a:rPr lang="en-US" sz="2400" dirty="0" smtClean="0"/>
              <a:t>children”?</a:t>
            </a:r>
            <a:endParaRPr lang="en-US" sz="2400" dirty="0"/>
          </a:p>
        </p:txBody>
      </p:sp>
    </p:spTree>
    <p:extLst>
      <p:ext uri="{BB962C8B-B14F-4D97-AF65-F5344CB8AC3E}">
        <p14:creationId xmlns:p14="http://schemas.microsoft.com/office/powerpoint/2010/main" val="3682920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52226"/>
                                        </p:tgtEl>
                                        <p:attrNameLst>
                                          <p:attrName>fillcolor</p:attrName>
                                        </p:attrNameLst>
                                      </p:cBhvr>
                                      <p:to>
                                        <a:srgbClr val="FF0000"/>
                                      </p:to>
                                    </p:animClr>
                                    <p:set>
                                      <p:cBhvr>
                                        <p:cTn id="7" dur="3000" fill="hold"/>
                                        <p:tgtEl>
                                          <p:spTgt spid="52226"/>
                                        </p:tgtEl>
                                        <p:attrNameLst>
                                          <p:attrName>fill.type</p:attrName>
                                        </p:attrNameLst>
                                      </p:cBhvr>
                                      <p:to>
                                        <p:strVal val="solid"/>
                                      </p:to>
                                    </p:set>
                                    <p:set>
                                      <p:cBhvr>
                                        <p:cTn id="8" dur="3000" fill="hold"/>
                                        <p:tgtEl>
                                          <p:spTgt spid="5222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2227"/>
                                        </p:tgtEl>
                                        <p:attrNameLst>
                                          <p:attrName>fillcolor</p:attrName>
                                        </p:attrNameLst>
                                      </p:cBhvr>
                                      <p:to>
                                        <a:srgbClr val="FF0000"/>
                                      </p:to>
                                    </p:animClr>
                                    <p:set>
                                      <p:cBhvr>
                                        <p:cTn id="11" dur="3000" fill="hold"/>
                                        <p:tgtEl>
                                          <p:spTgt spid="52227"/>
                                        </p:tgtEl>
                                        <p:attrNameLst>
                                          <p:attrName>fill.type</p:attrName>
                                        </p:attrNameLst>
                                      </p:cBhvr>
                                      <p:to>
                                        <p:strVal val="solid"/>
                                      </p:to>
                                    </p:set>
                                    <p:set>
                                      <p:cBhvr>
                                        <p:cTn id="12" dur="3000" fill="hold"/>
                                        <p:tgtEl>
                                          <p:spTgt spid="5222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2228"/>
                                        </p:tgtEl>
                                        <p:attrNameLst>
                                          <p:attrName>fillcolor</p:attrName>
                                        </p:attrNameLst>
                                      </p:cBhvr>
                                      <p:to>
                                        <a:srgbClr val="FF0000"/>
                                      </p:to>
                                    </p:animClr>
                                    <p:set>
                                      <p:cBhvr>
                                        <p:cTn id="15" dur="3000" fill="hold"/>
                                        <p:tgtEl>
                                          <p:spTgt spid="52228"/>
                                        </p:tgtEl>
                                        <p:attrNameLst>
                                          <p:attrName>fill.type</p:attrName>
                                        </p:attrNameLst>
                                      </p:cBhvr>
                                      <p:to>
                                        <p:strVal val="solid"/>
                                      </p:to>
                                    </p:set>
                                    <p:set>
                                      <p:cBhvr>
                                        <p:cTn id="16" dur="3000" fill="hold"/>
                                        <p:tgtEl>
                                          <p:spTgt spid="5222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2229"/>
                                        </p:tgtEl>
                                        <p:attrNameLst>
                                          <p:attrName>fillcolor</p:attrName>
                                        </p:attrNameLst>
                                      </p:cBhvr>
                                      <p:to>
                                        <a:srgbClr val="FF0000"/>
                                      </p:to>
                                    </p:animClr>
                                    <p:set>
                                      <p:cBhvr>
                                        <p:cTn id="19" dur="3000" fill="hold"/>
                                        <p:tgtEl>
                                          <p:spTgt spid="52229"/>
                                        </p:tgtEl>
                                        <p:attrNameLst>
                                          <p:attrName>fill.type</p:attrName>
                                        </p:attrNameLst>
                                      </p:cBhvr>
                                      <p:to>
                                        <p:strVal val="solid"/>
                                      </p:to>
                                    </p:set>
                                    <p:set>
                                      <p:cBhvr>
                                        <p:cTn id="20" dur="3000" fill="hold"/>
                                        <p:tgtEl>
                                          <p:spTgt spid="5222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2230"/>
                                        </p:tgtEl>
                                        <p:attrNameLst>
                                          <p:attrName>fillcolor</p:attrName>
                                        </p:attrNameLst>
                                      </p:cBhvr>
                                      <p:to>
                                        <a:srgbClr val="FF0000"/>
                                      </p:to>
                                    </p:animClr>
                                    <p:set>
                                      <p:cBhvr>
                                        <p:cTn id="23" dur="3000" fill="hold"/>
                                        <p:tgtEl>
                                          <p:spTgt spid="52230"/>
                                        </p:tgtEl>
                                        <p:attrNameLst>
                                          <p:attrName>fill.type</p:attrName>
                                        </p:attrNameLst>
                                      </p:cBhvr>
                                      <p:to>
                                        <p:strVal val="solid"/>
                                      </p:to>
                                    </p:set>
                                    <p:set>
                                      <p:cBhvr>
                                        <p:cTn id="24" dur="3000" fill="hold"/>
                                        <p:tgtEl>
                                          <p:spTgt spid="5223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2231"/>
                                        </p:tgtEl>
                                        <p:attrNameLst>
                                          <p:attrName>fillcolor</p:attrName>
                                        </p:attrNameLst>
                                      </p:cBhvr>
                                      <p:to>
                                        <a:srgbClr val="FF0000"/>
                                      </p:to>
                                    </p:animClr>
                                    <p:set>
                                      <p:cBhvr>
                                        <p:cTn id="27" dur="3000" fill="hold"/>
                                        <p:tgtEl>
                                          <p:spTgt spid="52231"/>
                                        </p:tgtEl>
                                        <p:attrNameLst>
                                          <p:attrName>fill.type</p:attrName>
                                        </p:attrNameLst>
                                      </p:cBhvr>
                                      <p:to>
                                        <p:strVal val="solid"/>
                                      </p:to>
                                    </p:set>
                                    <p:set>
                                      <p:cBhvr>
                                        <p:cTn id="28" dur="3000" fill="hold"/>
                                        <p:tgtEl>
                                          <p:spTgt spid="5223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2232"/>
                                        </p:tgtEl>
                                        <p:attrNameLst>
                                          <p:attrName>fillcolor</p:attrName>
                                        </p:attrNameLst>
                                      </p:cBhvr>
                                      <p:to>
                                        <a:srgbClr val="FF0000"/>
                                      </p:to>
                                    </p:animClr>
                                    <p:set>
                                      <p:cBhvr>
                                        <p:cTn id="31" dur="3000" fill="hold"/>
                                        <p:tgtEl>
                                          <p:spTgt spid="52232"/>
                                        </p:tgtEl>
                                        <p:attrNameLst>
                                          <p:attrName>fill.type</p:attrName>
                                        </p:attrNameLst>
                                      </p:cBhvr>
                                      <p:to>
                                        <p:strVal val="solid"/>
                                      </p:to>
                                    </p:set>
                                    <p:set>
                                      <p:cBhvr>
                                        <p:cTn id="32" dur="3000" fill="hold"/>
                                        <p:tgtEl>
                                          <p:spTgt spid="5223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2233"/>
                                        </p:tgtEl>
                                        <p:attrNameLst>
                                          <p:attrName>fillcolor</p:attrName>
                                        </p:attrNameLst>
                                      </p:cBhvr>
                                      <p:to>
                                        <a:srgbClr val="FF0000"/>
                                      </p:to>
                                    </p:animClr>
                                    <p:set>
                                      <p:cBhvr>
                                        <p:cTn id="35" dur="3000" fill="hold"/>
                                        <p:tgtEl>
                                          <p:spTgt spid="52233"/>
                                        </p:tgtEl>
                                        <p:attrNameLst>
                                          <p:attrName>fill.type</p:attrName>
                                        </p:attrNameLst>
                                      </p:cBhvr>
                                      <p:to>
                                        <p:strVal val="solid"/>
                                      </p:to>
                                    </p:set>
                                    <p:set>
                                      <p:cBhvr>
                                        <p:cTn id="36" dur="3000" fill="hold"/>
                                        <p:tgtEl>
                                          <p:spTgt spid="5223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2234"/>
                                        </p:tgtEl>
                                        <p:attrNameLst>
                                          <p:attrName>fillcolor</p:attrName>
                                        </p:attrNameLst>
                                      </p:cBhvr>
                                      <p:to>
                                        <a:srgbClr val="FF0000"/>
                                      </p:to>
                                    </p:animClr>
                                    <p:set>
                                      <p:cBhvr>
                                        <p:cTn id="39" dur="3000" fill="hold"/>
                                        <p:tgtEl>
                                          <p:spTgt spid="52234"/>
                                        </p:tgtEl>
                                        <p:attrNameLst>
                                          <p:attrName>fill.type</p:attrName>
                                        </p:attrNameLst>
                                      </p:cBhvr>
                                      <p:to>
                                        <p:strVal val="solid"/>
                                      </p:to>
                                    </p:set>
                                    <p:set>
                                      <p:cBhvr>
                                        <p:cTn id="40" dur="3000" fill="hold"/>
                                        <p:tgtEl>
                                          <p:spTgt spid="5223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52235"/>
                                        </p:tgtEl>
                                        <p:attrNameLst>
                                          <p:attrName>fillcolor</p:attrName>
                                        </p:attrNameLst>
                                      </p:cBhvr>
                                      <p:to>
                                        <a:srgbClr val="FF0000"/>
                                      </p:to>
                                    </p:animClr>
                                    <p:set>
                                      <p:cBhvr>
                                        <p:cTn id="43" dur="3000" fill="hold"/>
                                        <p:tgtEl>
                                          <p:spTgt spid="52235"/>
                                        </p:tgtEl>
                                        <p:attrNameLst>
                                          <p:attrName>fill.type</p:attrName>
                                        </p:attrNameLst>
                                      </p:cBhvr>
                                      <p:to>
                                        <p:strVal val="solid"/>
                                      </p:to>
                                    </p:set>
                                    <p:set>
                                      <p:cBhvr>
                                        <p:cTn id="44" dur="3000" fill="hold"/>
                                        <p:tgtEl>
                                          <p:spTgt spid="5223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52236"/>
                                        </p:tgtEl>
                                        <p:attrNameLst>
                                          <p:attrName>fillcolor</p:attrName>
                                        </p:attrNameLst>
                                      </p:cBhvr>
                                      <p:to>
                                        <a:srgbClr val="FF0000"/>
                                      </p:to>
                                    </p:animClr>
                                    <p:set>
                                      <p:cBhvr>
                                        <p:cTn id="47" dur="3000" fill="hold"/>
                                        <p:tgtEl>
                                          <p:spTgt spid="52236"/>
                                        </p:tgtEl>
                                        <p:attrNameLst>
                                          <p:attrName>fill.type</p:attrName>
                                        </p:attrNameLst>
                                      </p:cBhvr>
                                      <p:to>
                                        <p:strVal val="solid"/>
                                      </p:to>
                                    </p:set>
                                    <p:set>
                                      <p:cBhvr>
                                        <p:cTn id="48" dur="3000" fill="hold"/>
                                        <p:tgtEl>
                                          <p:spTgt spid="5223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52237"/>
                                        </p:tgtEl>
                                        <p:attrNameLst>
                                          <p:attrName>fillcolor</p:attrName>
                                        </p:attrNameLst>
                                      </p:cBhvr>
                                      <p:to>
                                        <a:srgbClr val="FF0000"/>
                                      </p:to>
                                    </p:animClr>
                                    <p:set>
                                      <p:cBhvr>
                                        <p:cTn id="51" dur="3000" fill="hold"/>
                                        <p:tgtEl>
                                          <p:spTgt spid="52237"/>
                                        </p:tgtEl>
                                        <p:attrNameLst>
                                          <p:attrName>fill.type</p:attrName>
                                        </p:attrNameLst>
                                      </p:cBhvr>
                                      <p:to>
                                        <p:strVal val="solid"/>
                                      </p:to>
                                    </p:set>
                                    <p:set>
                                      <p:cBhvr>
                                        <p:cTn id="52" dur="3000" fill="hold"/>
                                        <p:tgtEl>
                                          <p:spTgt spid="5223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52238"/>
                                        </p:tgtEl>
                                        <p:attrNameLst>
                                          <p:attrName>fillcolor</p:attrName>
                                        </p:attrNameLst>
                                      </p:cBhvr>
                                      <p:to>
                                        <a:srgbClr val="FF0000"/>
                                      </p:to>
                                    </p:animClr>
                                    <p:set>
                                      <p:cBhvr>
                                        <p:cTn id="55" dur="3000" fill="hold"/>
                                        <p:tgtEl>
                                          <p:spTgt spid="52238"/>
                                        </p:tgtEl>
                                        <p:attrNameLst>
                                          <p:attrName>fill.type</p:attrName>
                                        </p:attrNameLst>
                                      </p:cBhvr>
                                      <p:to>
                                        <p:strVal val="solid"/>
                                      </p:to>
                                    </p:set>
                                    <p:set>
                                      <p:cBhvr>
                                        <p:cTn id="56" dur="3000" fill="hold"/>
                                        <p:tgtEl>
                                          <p:spTgt spid="5223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52239"/>
                                        </p:tgtEl>
                                        <p:attrNameLst>
                                          <p:attrName>fillcolor</p:attrName>
                                        </p:attrNameLst>
                                      </p:cBhvr>
                                      <p:to>
                                        <a:srgbClr val="FF0000"/>
                                      </p:to>
                                    </p:animClr>
                                    <p:set>
                                      <p:cBhvr>
                                        <p:cTn id="59" dur="3000" fill="hold"/>
                                        <p:tgtEl>
                                          <p:spTgt spid="52239"/>
                                        </p:tgtEl>
                                        <p:attrNameLst>
                                          <p:attrName>fill.type</p:attrName>
                                        </p:attrNameLst>
                                      </p:cBhvr>
                                      <p:to>
                                        <p:strVal val="solid"/>
                                      </p:to>
                                    </p:set>
                                    <p:set>
                                      <p:cBhvr>
                                        <p:cTn id="60" dur="3000" fill="hold"/>
                                        <p:tgtEl>
                                          <p:spTgt spid="5223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52240"/>
                                        </p:tgtEl>
                                        <p:attrNameLst>
                                          <p:attrName>fillcolor</p:attrName>
                                        </p:attrNameLst>
                                      </p:cBhvr>
                                      <p:to>
                                        <a:srgbClr val="FF0000"/>
                                      </p:to>
                                    </p:animClr>
                                    <p:set>
                                      <p:cBhvr>
                                        <p:cTn id="63" dur="3000" fill="hold"/>
                                        <p:tgtEl>
                                          <p:spTgt spid="52240"/>
                                        </p:tgtEl>
                                        <p:attrNameLst>
                                          <p:attrName>fill.type</p:attrName>
                                        </p:attrNameLst>
                                      </p:cBhvr>
                                      <p:to>
                                        <p:strVal val="solid"/>
                                      </p:to>
                                    </p:set>
                                    <p:set>
                                      <p:cBhvr>
                                        <p:cTn id="64" dur="3000" fill="hold"/>
                                        <p:tgtEl>
                                          <p:spTgt spid="5224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52241"/>
                                        </p:tgtEl>
                                        <p:attrNameLst>
                                          <p:attrName>fillcolor</p:attrName>
                                        </p:attrNameLst>
                                      </p:cBhvr>
                                      <p:to>
                                        <a:srgbClr val="FF0000"/>
                                      </p:to>
                                    </p:animClr>
                                    <p:set>
                                      <p:cBhvr>
                                        <p:cTn id="67" dur="3000" fill="hold"/>
                                        <p:tgtEl>
                                          <p:spTgt spid="52241"/>
                                        </p:tgtEl>
                                        <p:attrNameLst>
                                          <p:attrName>fill.type</p:attrName>
                                        </p:attrNameLst>
                                      </p:cBhvr>
                                      <p:to>
                                        <p:strVal val="solid"/>
                                      </p:to>
                                    </p:set>
                                    <p:set>
                                      <p:cBhvr>
                                        <p:cTn id="68" dur="3000" fill="hold"/>
                                        <p:tgtEl>
                                          <p:spTgt spid="5224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52242"/>
                                        </p:tgtEl>
                                        <p:attrNameLst>
                                          <p:attrName>fillcolor</p:attrName>
                                        </p:attrNameLst>
                                      </p:cBhvr>
                                      <p:to>
                                        <a:srgbClr val="FF0000"/>
                                      </p:to>
                                    </p:animClr>
                                    <p:set>
                                      <p:cBhvr>
                                        <p:cTn id="71" dur="3000" fill="hold"/>
                                        <p:tgtEl>
                                          <p:spTgt spid="52242"/>
                                        </p:tgtEl>
                                        <p:attrNameLst>
                                          <p:attrName>fill.type</p:attrName>
                                        </p:attrNameLst>
                                      </p:cBhvr>
                                      <p:to>
                                        <p:strVal val="solid"/>
                                      </p:to>
                                    </p:set>
                                    <p:set>
                                      <p:cBhvr>
                                        <p:cTn id="72" dur="3000" fill="hold"/>
                                        <p:tgtEl>
                                          <p:spTgt spid="5224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52243"/>
                                        </p:tgtEl>
                                        <p:attrNameLst>
                                          <p:attrName>fillcolor</p:attrName>
                                        </p:attrNameLst>
                                      </p:cBhvr>
                                      <p:to>
                                        <a:srgbClr val="FF0000"/>
                                      </p:to>
                                    </p:animClr>
                                    <p:set>
                                      <p:cBhvr>
                                        <p:cTn id="75" dur="3000" fill="hold"/>
                                        <p:tgtEl>
                                          <p:spTgt spid="52243"/>
                                        </p:tgtEl>
                                        <p:attrNameLst>
                                          <p:attrName>fill.type</p:attrName>
                                        </p:attrNameLst>
                                      </p:cBhvr>
                                      <p:to>
                                        <p:strVal val="solid"/>
                                      </p:to>
                                    </p:set>
                                    <p:set>
                                      <p:cBhvr>
                                        <p:cTn id="76" dur="3000" fill="hold"/>
                                        <p:tgtEl>
                                          <p:spTgt spid="5224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52244"/>
                                        </p:tgtEl>
                                        <p:attrNameLst>
                                          <p:attrName>fillcolor</p:attrName>
                                        </p:attrNameLst>
                                      </p:cBhvr>
                                      <p:to>
                                        <a:srgbClr val="FF0000"/>
                                      </p:to>
                                    </p:animClr>
                                    <p:set>
                                      <p:cBhvr>
                                        <p:cTn id="79" dur="3000" fill="hold"/>
                                        <p:tgtEl>
                                          <p:spTgt spid="52244"/>
                                        </p:tgtEl>
                                        <p:attrNameLst>
                                          <p:attrName>fill.type</p:attrName>
                                        </p:attrNameLst>
                                      </p:cBhvr>
                                      <p:to>
                                        <p:strVal val="solid"/>
                                      </p:to>
                                    </p:set>
                                    <p:set>
                                      <p:cBhvr>
                                        <p:cTn id="80" dur="3000" fill="hold"/>
                                        <p:tgtEl>
                                          <p:spTgt spid="5224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52245"/>
                                        </p:tgtEl>
                                        <p:attrNameLst>
                                          <p:attrName>fillcolor</p:attrName>
                                        </p:attrNameLst>
                                      </p:cBhvr>
                                      <p:to>
                                        <a:srgbClr val="FF0000"/>
                                      </p:to>
                                    </p:animClr>
                                    <p:set>
                                      <p:cBhvr>
                                        <p:cTn id="83" dur="3000" fill="hold"/>
                                        <p:tgtEl>
                                          <p:spTgt spid="52245"/>
                                        </p:tgtEl>
                                        <p:attrNameLst>
                                          <p:attrName>fill.type</p:attrName>
                                        </p:attrNameLst>
                                      </p:cBhvr>
                                      <p:to>
                                        <p:strVal val="solid"/>
                                      </p:to>
                                    </p:set>
                                    <p:set>
                                      <p:cBhvr>
                                        <p:cTn id="84" dur="3000" fill="hold"/>
                                        <p:tgtEl>
                                          <p:spTgt spid="52245"/>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522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5224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5224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283876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61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3"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a:t>“It is a human characteristic </a:t>
            </a:r>
            <a:r>
              <a:rPr lang="en-US" sz="2400" b="1" dirty="0"/>
              <a:t>to become hardened to the pains of others</a:t>
            </a:r>
            <a:r>
              <a:rPr lang="en-US" sz="2400" dirty="0" smtClean="0"/>
              <a:t>.”</a:t>
            </a:r>
            <a:endParaRPr lang="en-US" sz="2400" dirty="0"/>
          </a:p>
          <a:p>
            <a:pPr algn="r"/>
            <a:r>
              <a:rPr lang="en-US" sz="2000" dirty="0"/>
              <a:t>- President Henry B. </a:t>
            </a:r>
            <a:r>
              <a:rPr lang="en-US" sz="2000" dirty="0" err="1"/>
              <a:t>Eyring</a:t>
            </a:r>
            <a:endParaRPr lang="en-US" sz="2000" dirty="0"/>
          </a:p>
        </p:txBody>
      </p:sp>
    </p:spTree>
    <p:extLst>
      <p:ext uri="{BB962C8B-B14F-4D97-AF65-F5344CB8AC3E}">
        <p14:creationId xmlns:p14="http://schemas.microsoft.com/office/powerpoint/2010/main" val="383902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4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- 400</a:t>
            </a:r>
            <a:endParaRPr lang="en-US" sz="2400" dirty="0">
              <a:solidFill>
                <a:schemeClr val="bg1"/>
              </a:solidFill>
            </a:endParaRPr>
          </a:p>
        </p:txBody>
      </p:sp>
      <p:pic>
        <p:nvPicPr>
          <p:cNvPr id="2" name="Priesthood - Monson - True Shepher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3"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4"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5"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6"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8"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0"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1"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3"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4"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5"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6"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8"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9"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0"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342" name="orie1333.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6343"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5634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- 400</a:t>
            </a:r>
            <a:endParaRPr lang="en-US" sz="2400" dirty="0">
              <a:solidFill>
                <a:schemeClr val="bg1"/>
              </a:solidFill>
            </a:endParaRPr>
          </a:p>
        </p:txBody>
      </p:sp>
      <p:sp>
        <p:nvSpPr>
          <p:cNvPr id="56345"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“Brethren</a:t>
            </a:r>
            <a:r>
              <a:rPr lang="en-US" sz="2000" dirty="0"/>
              <a:t>, our home teaching efforts—remember, they are </a:t>
            </a:r>
            <a:r>
              <a:rPr lang="en-US" sz="2000" dirty="0" smtClean="0"/>
              <a:t>o______. </a:t>
            </a:r>
            <a:r>
              <a:rPr lang="en-US" sz="2000" dirty="0"/>
              <a:t>The work will never be </a:t>
            </a:r>
            <a:r>
              <a:rPr lang="en-US" sz="2000" dirty="0" smtClean="0"/>
              <a:t>c______ </a:t>
            </a:r>
            <a:r>
              <a:rPr lang="en-US" sz="2000" dirty="0"/>
              <a:t>until the Lord and Master says, “It is </a:t>
            </a:r>
            <a:r>
              <a:rPr lang="en-US" sz="2000" dirty="0" smtClean="0"/>
              <a:t>enough.” ….We should do so f_______ and with hearts filled with g_______.”</a:t>
            </a:r>
            <a:endParaRPr lang="en-US" sz="2000" dirty="0" smtClean="0"/>
          </a:p>
          <a:p>
            <a:pPr algn="r"/>
            <a:r>
              <a:rPr lang="en-US" dirty="0" smtClean="0"/>
              <a:t>- President Thomas S. Monson</a:t>
            </a:r>
            <a:endParaRPr lang="en-US" sz="2000" dirty="0"/>
          </a:p>
        </p:txBody>
      </p:sp>
    </p:spTree>
    <p:extLst>
      <p:ext uri="{BB962C8B-B14F-4D97-AF65-F5344CB8AC3E}">
        <p14:creationId xmlns:p14="http://schemas.microsoft.com/office/powerpoint/2010/main" val="2184035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56322"/>
                                        </p:tgtEl>
                                        <p:attrNameLst>
                                          <p:attrName>fillcolor</p:attrName>
                                        </p:attrNameLst>
                                      </p:cBhvr>
                                      <p:to>
                                        <a:srgbClr val="FF0000"/>
                                      </p:to>
                                    </p:animClr>
                                    <p:set>
                                      <p:cBhvr>
                                        <p:cTn id="7" dur="3000" fill="hold"/>
                                        <p:tgtEl>
                                          <p:spTgt spid="56322"/>
                                        </p:tgtEl>
                                        <p:attrNameLst>
                                          <p:attrName>fill.type</p:attrName>
                                        </p:attrNameLst>
                                      </p:cBhvr>
                                      <p:to>
                                        <p:strVal val="solid"/>
                                      </p:to>
                                    </p:set>
                                    <p:set>
                                      <p:cBhvr>
                                        <p:cTn id="8" dur="3000" fill="hold"/>
                                        <p:tgtEl>
                                          <p:spTgt spid="56322"/>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6323"/>
                                        </p:tgtEl>
                                        <p:attrNameLst>
                                          <p:attrName>fillcolor</p:attrName>
                                        </p:attrNameLst>
                                      </p:cBhvr>
                                      <p:to>
                                        <a:srgbClr val="FF0000"/>
                                      </p:to>
                                    </p:animClr>
                                    <p:set>
                                      <p:cBhvr>
                                        <p:cTn id="11" dur="3000" fill="hold"/>
                                        <p:tgtEl>
                                          <p:spTgt spid="56323"/>
                                        </p:tgtEl>
                                        <p:attrNameLst>
                                          <p:attrName>fill.type</p:attrName>
                                        </p:attrNameLst>
                                      </p:cBhvr>
                                      <p:to>
                                        <p:strVal val="solid"/>
                                      </p:to>
                                    </p:set>
                                    <p:set>
                                      <p:cBhvr>
                                        <p:cTn id="12" dur="3000" fill="hold"/>
                                        <p:tgtEl>
                                          <p:spTgt spid="56323"/>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6324"/>
                                        </p:tgtEl>
                                        <p:attrNameLst>
                                          <p:attrName>fillcolor</p:attrName>
                                        </p:attrNameLst>
                                      </p:cBhvr>
                                      <p:to>
                                        <a:srgbClr val="FF0000"/>
                                      </p:to>
                                    </p:animClr>
                                    <p:set>
                                      <p:cBhvr>
                                        <p:cTn id="15" dur="3000" fill="hold"/>
                                        <p:tgtEl>
                                          <p:spTgt spid="56324"/>
                                        </p:tgtEl>
                                        <p:attrNameLst>
                                          <p:attrName>fill.type</p:attrName>
                                        </p:attrNameLst>
                                      </p:cBhvr>
                                      <p:to>
                                        <p:strVal val="solid"/>
                                      </p:to>
                                    </p:set>
                                    <p:set>
                                      <p:cBhvr>
                                        <p:cTn id="16" dur="3000" fill="hold"/>
                                        <p:tgtEl>
                                          <p:spTgt spid="56324"/>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6325"/>
                                        </p:tgtEl>
                                        <p:attrNameLst>
                                          <p:attrName>fillcolor</p:attrName>
                                        </p:attrNameLst>
                                      </p:cBhvr>
                                      <p:to>
                                        <a:srgbClr val="FF0000"/>
                                      </p:to>
                                    </p:animClr>
                                    <p:set>
                                      <p:cBhvr>
                                        <p:cTn id="19" dur="3000" fill="hold"/>
                                        <p:tgtEl>
                                          <p:spTgt spid="56325"/>
                                        </p:tgtEl>
                                        <p:attrNameLst>
                                          <p:attrName>fill.type</p:attrName>
                                        </p:attrNameLst>
                                      </p:cBhvr>
                                      <p:to>
                                        <p:strVal val="solid"/>
                                      </p:to>
                                    </p:set>
                                    <p:set>
                                      <p:cBhvr>
                                        <p:cTn id="20" dur="3000" fill="hold"/>
                                        <p:tgtEl>
                                          <p:spTgt spid="56325"/>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6326"/>
                                        </p:tgtEl>
                                        <p:attrNameLst>
                                          <p:attrName>fillcolor</p:attrName>
                                        </p:attrNameLst>
                                      </p:cBhvr>
                                      <p:to>
                                        <a:srgbClr val="FF0000"/>
                                      </p:to>
                                    </p:animClr>
                                    <p:set>
                                      <p:cBhvr>
                                        <p:cTn id="23" dur="3000" fill="hold"/>
                                        <p:tgtEl>
                                          <p:spTgt spid="56326"/>
                                        </p:tgtEl>
                                        <p:attrNameLst>
                                          <p:attrName>fill.type</p:attrName>
                                        </p:attrNameLst>
                                      </p:cBhvr>
                                      <p:to>
                                        <p:strVal val="solid"/>
                                      </p:to>
                                    </p:set>
                                    <p:set>
                                      <p:cBhvr>
                                        <p:cTn id="24" dur="3000" fill="hold"/>
                                        <p:tgtEl>
                                          <p:spTgt spid="56326"/>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6327"/>
                                        </p:tgtEl>
                                        <p:attrNameLst>
                                          <p:attrName>fillcolor</p:attrName>
                                        </p:attrNameLst>
                                      </p:cBhvr>
                                      <p:to>
                                        <a:srgbClr val="FF0000"/>
                                      </p:to>
                                    </p:animClr>
                                    <p:set>
                                      <p:cBhvr>
                                        <p:cTn id="27" dur="3000" fill="hold"/>
                                        <p:tgtEl>
                                          <p:spTgt spid="56327"/>
                                        </p:tgtEl>
                                        <p:attrNameLst>
                                          <p:attrName>fill.type</p:attrName>
                                        </p:attrNameLst>
                                      </p:cBhvr>
                                      <p:to>
                                        <p:strVal val="solid"/>
                                      </p:to>
                                    </p:set>
                                    <p:set>
                                      <p:cBhvr>
                                        <p:cTn id="28" dur="3000" fill="hold"/>
                                        <p:tgtEl>
                                          <p:spTgt spid="56327"/>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6328"/>
                                        </p:tgtEl>
                                        <p:attrNameLst>
                                          <p:attrName>fillcolor</p:attrName>
                                        </p:attrNameLst>
                                      </p:cBhvr>
                                      <p:to>
                                        <a:srgbClr val="FF0000"/>
                                      </p:to>
                                    </p:animClr>
                                    <p:set>
                                      <p:cBhvr>
                                        <p:cTn id="31" dur="3000" fill="hold"/>
                                        <p:tgtEl>
                                          <p:spTgt spid="56328"/>
                                        </p:tgtEl>
                                        <p:attrNameLst>
                                          <p:attrName>fill.type</p:attrName>
                                        </p:attrNameLst>
                                      </p:cBhvr>
                                      <p:to>
                                        <p:strVal val="solid"/>
                                      </p:to>
                                    </p:set>
                                    <p:set>
                                      <p:cBhvr>
                                        <p:cTn id="32" dur="3000" fill="hold"/>
                                        <p:tgtEl>
                                          <p:spTgt spid="56328"/>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6329"/>
                                        </p:tgtEl>
                                        <p:attrNameLst>
                                          <p:attrName>fillcolor</p:attrName>
                                        </p:attrNameLst>
                                      </p:cBhvr>
                                      <p:to>
                                        <a:srgbClr val="FF0000"/>
                                      </p:to>
                                    </p:animClr>
                                    <p:set>
                                      <p:cBhvr>
                                        <p:cTn id="35" dur="3000" fill="hold"/>
                                        <p:tgtEl>
                                          <p:spTgt spid="56329"/>
                                        </p:tgtEl>
                                        <p:attrNameLst>
                                          <p:attrName>fill.type</p:attrName>
                                        </p:attrNameLst>
                                      </p:cBhvr>
                                      <p:to>
                                        <p:strVal val="solid"/>
                                      </p:to>
                                    </p:set>
                                    <p:set>
                                      <p:cBhvr>
                                        <p:cTn id="36" dur="3000" fill="hold"/>
                                        <p:tgtEl>
                                          <p:spTgt spid="56329"/>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6330"/>
                                        </p:tgtEl>
                                        <p:attrNameLst>
                                          <p:attrName>fillcolor</p:attrName>
                                        </p:attrNameLst>
                                      </p:cBhvr>
                                      <p:to>
                                        <a:srgbClr val="FF0000"/>
                                      </p:to>
                                    </p:animClr>
                                    <p:set>
                                      <p:cBhvr>
                                        <p:cTn id="39" dur="3000" fill="hold"/>
                                        <p:tgtEl>
                                          <p:spTgt spid="56330"/>
                                        </p:tgtEl>
                                        <p:attrNameLst>
                                          <p:attrName>fill.type</p:attrName>
                                        </p:attrNameLst>
                                      </p:cBhvr>
                                      <p:to>
                                        <p:strVal val="solid"/>
                                      </p:to>
                                    </p:set>
                                    <p:set>
                                      <p:cBhvr>
                                        <p:cTn id="40" dur="3000" fill="hold"/>
                                        <p:tgtEl>
                                          <p:spTgt spid="56330"/>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56331"/>
                                        </p:tgtEl>
                                        <p:attrNameLst>
                                          <p:attrName>fillcolor</p:attrName>
                                        </p:attrNameLst>
                                      </p:cBhvr>
                                      <p:to>
                                        <a:srgbClr val="FF0000"/>
                                      </p:to>
                                    </p:animClr>
                                    <p:set>
                                      <p:cBhvr>
                                        <p:cTn id="43" dur="3000" fill="hold"/>
                                        <p:tgtEl>
                                          <p:spTgt spid="56331"/>
                                        </p:tgtEl>
                                        <p:attrNameLst>
                                          <p:attrName>fill.type</p:attrName>
                                        </p:attrNameLst>
                                      </p:cBhvr>
                                      <p:to>
                                        <p:strVal val="solid"/>
                                      </p:to>
                                    </p:set>
                                    <p:set>
                                      <p:cBhvr>
                                        <p:cTn id="44" dur="3000" fill="hold"/>
                                        <p:tgtEl>
                                          <p:spTgt spid="56331"/>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56332"/>
                                        </p:tgtEl>
                                        <p:attrNameLst>
                                          <p:attrName>fillcolor</p:attrName>
                                        </p:attrNameLst>
                                      </p:cBhvr>
                                      <p:to>
                                        <a:srgbClr val="FF0000"/>
                                      </p:to>
                                    </p:animClr>
                                    <p:set>
                                      <p:cBhvr>
                                        <p:cTn id="47" dur="3000" fill="hold"/>
                                        <p:tgtEl>
                                          <p:spTgt spid="56332"/>
                                        </p:tgtEl>
                                        <p:attrNameLst>
                                          <p:attrName>fill.type</p:attrName>
                                        </p:attrNameLst>
                                      </p:cBhvr>
                                      <p:to>
                                        <p:strVal val="solid"/>
                                      </p:to>
                                    </p:set>
                                    <p:set>
                                      <p:cBhvr>
                                        <p:cTn id="48" dur="3000" fill="hold"/>
                                        <p:tgtEl>
                                          <p:spTgt spid="56332"/>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56333"/>
                                        </p:tgtEl>
                                        <p:attrNameLst>
                                          <p:attrName>fillcolor</p:attrName>
                                        </p:attrNameLst>
                                      </p:cBhvr>
                                      <p:to>
                                        <a:srgbClr val="FF0000"/>
                                      </p:to>
                                    </p:animClr>
                                    <p:set>
                                      <p:cBhvr>
                                        <p:cTn id="51" dur="3000" fill="hold"/>
                                        <p:tgtEl>
                                          <p:spTgt spid="56333"/>
                                        </p:tgtEl>
                                        <p:attrNameLst>
                                          <p:attrName>fill.type</p:attrName>
                                        </p:attrNameLst>
                                      </p:cBhvr>
                                      <p:to>
                                        <p:strVal val="solid"/>
                                      </p:to>
                                    </p:set>
                                    <p:set>
                                      <p:cBhvr>
                                        <p:cTn id="52" dur="3000" fill="hold"/>
                                        <p:tgtEl>
                                          <p:spTgt spid="56333"/>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56334"/>
                                        </p:tgtEl>
                                        <p:attrNameLst>
                                          <p:attrName>fillcolor</p:attrName>
                                        </p:attrNameLst>
                                      </p:cBhvr>
                                      <p:to>
                                        <a:srgbClr val="FF0000"/>
                                      </p:to>
                                    </p:animClr>
                                    <p:set>
                                      <p:cBhvr>
                                        <p:cTn id="55" dur="3000" fill="hold"/>
                                        <p:tgtEl>
                                          <p:spTgt spid="56334"/>
                                        </p:tgtEl>
                                        <p:attrNameLst>
                                          <p:attrName>fill.type</p:attrName>
                                        </p:attrNameLst>
                                      </p:cBhvr>
                                      <p:to>
                                        <p:strVal val="solid"/>
                                      </p:to>
                                    </p:set>
                                    <p:set>
                                      <p:cBhvr>
                                        <p:cTn id="56" dur="3000" fill="hold"/>
                                        <p:tgtEl>
                                          <p:spTgt spid="56334"/>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56335"/>
                                        </p:tgtEl>
                                        <p:attrNameLst>
                                          <p:attrName>fillcolor</p:attrName>
                                        </p:attrNameLst>
                                      </p:cBhvr>
                                      <p:to>
                                        <a:srgbClr val="FF0000"/>
                                      </p:to>
                                    </p:animClr>
                                    <p:set>
                                      <p:cBhvr>
                                        <p:cTn id="59" dur="3000" fill="hold"/>
                                        <p:tgtEl>
                                          <p:spTgt spid="56335"/>
                                        </p:tgtEl>
                                        <p:attrNameLst>
                                          <p:attrName>fill.type</p:attrName>
                                        </p:attrNameLst>
                                      </p:cBhvr>
                                      <p:to>
                                        <p:strVal val="solid"/>
                                      </p:to>
                                    </p:set>
                                    <p:set>
                                      <p:cBhvr>
                                        <p:cTn id="60" dur="3000" fill="hold"/>
                                        <p:tgtEl>
                                          <p:spTgt spid="56335"/>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56336"/>
                                        </p:tgtEl>
                                        <p:attrNameLst>
                                          <p:attrName>fillcolor</p:attrName>
                                        </p:attrNameLst>
                                      </p:cBhvr>
                                      <p:to>
                                        <a:srgbClr val="FF0000"/>
                                      </p:to>
                                    </p:animClr>
                                    <p:set>
                                      <p:cBhvr>
                                        <p:cTn id="63" dur="3000" fill="hold"/>
                                        <p:tgtEl>
                                          <p:spTgt spid="56336"/>
                                        </p:tgtEl>
                                        <p:attrNameLst>
                                          <p:attrName>fill.type</p:attrName>
                                        </p:attrNameLst>
                                      </p:cBhvr>
                                      <p:to>
                                        <p:strVal val="solid"/>
                                      </p:to>
                                    </p:set>
                                    <p:set>
                                      <p:cBhvr>
                                        <p:cTn id="64" dur="3000" fill="hold"/>
                                        <p:tgtEl>
                                          <p:spTgt spid="56336"/>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56337"/>
                                        </p:tgtEl>
                                        <p:attrNameLst>
                                          <p:attrName>fillcolor</p:attrName>
                                        </p:attrNameLst>
                                      </p:cBhvr>
                                      <p:to>
                                        <a:srgbClr val="FF0000"/>
                                      </p:to>
                                    </p:animClr>
                                    <p:set>
                                      <p:cBhvr>
                                        <p:cTn id="67" dur="3000" fill="hold"/>
                                        <p:tgtEl>
                                          <p:spTgt spid="56337"/>
                                        </p:tgtEl>
                                        <p:attrNameLst>
                                          <p:attrName>fill.type</p:attrName>
                                        </p:attrNameLst>
                                      </p:cBhvr>
                                      <p:to>
                                        <p:strVal val="solid"/>
                                      </p:to>
                                    </p:set>
                                    <p:set>
                                      <p:cBhvr>
                                        <p:cTn id="68" dur="3000" fill="hold"/>
                                        <p:tgtEl>
                                          <p:spTgt spid="56337"/>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56338"/>
                                        </p:tgtEl>
                                        <p:attrNameLst>
                                          <p:attrName>fillcolor</p:attrName>
                                        </p:attrNameLst>
                                      </p:cBhvr>
                                      <p:to>
                                        <a:srgbClr val="FF0000"/>
                                      </p:to>
                                    </p:animClr>
                                    <p:set>
                                      <p:cBhvr>
                                        <p:cTn id="71" dur="3000" fill="hold"/>
                                        <p:tgtEl>
                                          <p:spTgt spid="56338"/>
                                        </p:tgtEl>
                                        <p:attrNameLst>
                                          <p:attrName>fill.type</p:attrName>
                                        </p:attrNameLst>
                                      </p:cBhvr>
                                      <p:to>
                                        <p:strVal val="solid"/>
                                      </p:to>
                                    </p:set>
                                    <p:set>
                                      <p:cBhvr>
                                        <p:cTn id="72" dur="3000" fill="hold"/>
                                        <p:tgtEl>
                                          <p:spTgt spid="56338"/>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56339"/>
                                        </p:tgtEl>
                                        <p:attrNameLst>
                                          <p:attrName>fillcolor</p:attrName>
                                        </p:attrNameLst>
                                      </p:cBhvr>
                                      <p:to>
                                        <a:srgbClr val="FF0000"/>
                                      </p:to>
                                    </p:animClr>
                                    <p:set>
                                      <p:cBhvr>
                                        <p:cTn id="75" dur="3000" fill="hold"/>
                                        <p:tgtEl>
                                          <p:spTgt spid="56339"/>
                                        </p:tgtEl>
                                        <p:attrNameLst>
                                          <p:attrName>fill.type</p:attrName>
                                        </p:attrNameLst>
                                      </p:cBhvr>
                                      <p:to>
                                        <p:strVal val="solid"/>
                                      </p:to>
                                    </p:set>
                                    <p:set>
                                      <p:cBhvr>
                                        <p:cTn id="76" dur="3000" fill="hold"/>
                                        <p:tgtEl>
                                          <p:spTgt spid="56339"/>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56340"/>
                                        </p:tgtEl>
                                        <p:attrNameLst>
                                          <p:attrName>fillcolor</p:attrName>
                                        </p:attrNameLst>
                                      </p:cBhvr>
                                      <p:to>
                                        <a:srgbClr val="FF0000"/>
                                      </p:to>
                                    </p:animClr>
                                    <p:set>
                                      <p:cBhvr>
                                        <p:cTn id="79" dur="3000" fill="hold"/>
                                        <p:tgtEl>
                                          <p:spTgt spid="56340"/>
                                        </p:tgtEl>
                                        <p:attrNameLst>
                                          <p:attrName>fill.type</p:attrName>
                                        </p:attrNameLst>
                                      </p:cBhvr>
                                      <p:to>
                                        <p:strVal val="solid"/>
                                      </p:to>
                                    </p:set>
                                    <p:set>
                                      <p:cBhvr>
                                        <p:cTn id="80" dur="3000" fill="hold"/>
                                        <p:tgtEl>
                                          <p:spTgt spid="56340"/>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56341"/>
                                        </p:tgtEl>
                                        <p:attrNameLst>
                                          <p:attrName>fillcolor</p:attrName>
                                        </p:attrNameLst>
                                      </p:cBhvr>
                                      <p:to>
                                        <a:srgbClr val="FF0000"/>
                                      </p:to>
                                    </p:animClr>
                                    <p:set>
                                      <p:cBhvr>
                                        <p:cTn id="83" dur="3000" fill="hold"/>
                                        <p:tgtEl>
                                          <p:spTgt spid="56341"/>
                                        </p:tgtEl>
                                        <p:attrNameLst>
                                          <p:attrName>fill.type</p:attrName>
                                        </p:attrNameLst>
                                      </p:cBhvr>
                                      <p:to>
                                        <p:strVal val="solid"/>
                                      </p:to>
                                    </p:set>
                                    <p:set>
                                      <p:cBhvr>
                                        <p:cTn id="84" dur="3000" fill="hold"/>
                                        <p:tgtEl>
                                          <p:spTgt spid="56341"/>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563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56342"/>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5634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1056624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3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3"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a:t>“Brethren, our home teaching efforts—remember, they are </a:t>
            </a:r>
            <a:r>
              <a:rPr lang="en-US" sz="2000" b="1" dirty="0"/>
              <a:t>ongoing</a:t>
            </a:r>
            <a:r>
              <a:rPr lang="en-US" sz="2000" dirty="0"/>
              <a:t>. The work will never be </a:t>
            </a:r>
            <a:r>
              <a:rPr lang="en-US" sz="2000" b="1" dirty="0"/>
              <a:t>concluded</a:t>
            </a:r>
            <a:r>
              <a:rPr lang="en-US" sz="2000" dirty="0"/>
              <a:t> until the Lord and Master says, “It is enough.” </a:t>
            </a:r>
            <a:r>
              <a:rPr lang="en-US" sz="2000" dirty="0" smtClean="0"/>
              <a:t>…. We </a:t>
            </a:r>
            <a:r>
              <a:rPr lang="en-US" sz="2000" dirty="0"/>
              <a:t>should do so </a:t>
            </a:r>
            <a:r>
              <a:rPr lang="en-US" sz="2000" b="1" dirty="0"/>
              <a:t>faithfully</a:t>
            </a:r>
            <a:r>
              <a:rPr lang="en-US" sz="2000" dirty="0"/>
              <a:t> and with hearts filled with </a:t>
            </a:r>
            <a:r>
              <a:rPr lang="en-US" sz="2000" b="1" dirty="0"/>
              <a:t>gladness</a:t>
            </a:r>
            <a:r>
              <a:rPr lang="en-US" sz="2000" dirty="0"/>
              <a:t>.”</a:t>
            </a:r>
          </a:p>
          <a:p>
            <a:pPr algn="r"/>
            <a:r>
              <a:rPr lang="en-US" dirty="0"/>
              <a:t>- President Thomas S. Monson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090249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304"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sp>
        <p:nvSpPr>
          <p:cNvPr id="58370"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1"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2"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3"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5"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0"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1"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2"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3"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4"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5"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6"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7"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8"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9"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8390" name="orie1333.wav">
            <a:hlinkClick r:id="" action="ppaction://media"/>
          </p:cNvPr>
          <p:cNvPicPr>
            <a:picLocks noRot="1" noChangeAspect="1" noChangeArrowheads="1"/>
          </p:cNvPicPr>
          <p:nvPr>
            <a:wavAudioFile r:embed="rId3" name="oriental_gong.wav"/>
          </p:nvPr>
        </p:nvPicPr>
        <p:blipFill>
          <a:blip r:embed="rId12">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8391" name="ting.wav">
            <a:hlinkClick r:id="" action="ppaction://media"/>
          </p:cNvPr>
          <p:cNvPicPr>
            <a:picLocks noRot="1" noChangeAspect="1" noChangeArrowheads="1"/>
          </p:cNvPicPr>
          <p:nvPr>
            <a:audioFile r:link="rId4"/>
          </p:nvPr>
        </p:nvPicPr>
        <p:blipFill>
          <a:blip r:embed="rId12">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5839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Priesthood - 500</a:t>
            </a:r>
            <a:endParaRPr lang="en-US" sz="2400" dirty="0">
              <a:solidFill>
                <a:schemeClr val="bg1"/>
              </a:solidFill>
            </a:endParaRPr>
          </a:p>
        </p:txBody>
      </p:sp>
      <p:sp>
        <p:nvSpPr>
          <p:cNvPr id="30" name="Oval 29"/>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31" name="Oval 30"/>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32" name="Oval 31"/>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33" name="Oval 32"/>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37218" name="Picture 2" descr="https://scontent-b-ord.xx.fbcdn.net/hphotos-prn2/q74/s720x720/1385373_588611017865690_157112413_n.jpg"/>
          <p:cNvPicPr>
            <a:picLocks noChangeAspect="1" noChangeArrowheads="1"/>
          </p:cNvPicPr>
          <p:nvPr/>
        </p:nvPicPr>
        <p:blipFill rotWithShape="1">
          <a:blip r:embed="rId13">
            <a:extLst>
              <a:ext uri="{28A0092B-C50C-407E-A947-70E740481C1C}">
                <a14:useLocalDpi xmlns:a14="http://schemas.microsoft.com/office/drawing/2010/main" val="0"/>
              </a:ext>
            </a:extLst>
          </a:blip>
          <a:srcRect l="3596" r="42445"/>
          <a:stretch/>
        </p:blipFill>
        <p:spPr bwMode="auto">
          <a:xfrm>
            <a:off x="6698026" y="1122345"/>
            <a:ext cx="1828800" cy="205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7220" name="Picture 4" descr="https://scontent-a-ord.xx.fbcdn.net/hphotos-ash3/q71/s720x720/1173611_124952861008733_1496268713_n.jpg"/>
          <p:cNvPicPr>
            <a:picLocks noChangeAspect="1" noChangeArrowheads="1"/>
          </p:cNvPicPr>
          <p:nvPr/>
        </p:nvPicPr>
        <p:blipFill rotWithShape="1">
          <a:blip r:embed="rId14">
            <a:extLst>
              <a:ext uri="{28A0092B-C50C-407E-A947-70E740481C1C}">
                <a14:useLocalDpi xmlns:a14="http://schemas.microsoft.com/office/drawing/2010/main" val="0"/>
              </a:ext>
            </a:extLst>
          </a:blip>
          <a:srcRect t="35344" b="19413"/>
          <a:stretch/>
        </p:blipFill>
        <p:spPr bwMode="auto">
          <a:xfrm>
            <a:off x="1683431" y="1122345"/>
            <a:ext cx="4846320" cy="1461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7222" name="Picture 6" descr="https://scontent-a-ord.xx.fbcdn.net/hphotos-ash3/q71/s720x720/528262_580553625325450_547611622_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8026" y="3255968"/>
            <a:ext cx="18288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7224" name="Picture 8" descr="https://scontent-b-ord.xx.fbcdn.net/hphotos-prn2/q77/s720x720/1383765_614868065244598_1763441379_n.jpg"/>
          <p:cNvPicPr>
            <a:picLocks noChangeAspect="1" noChangeArrowheads="1"/>
          </p:cNvPicPr>
          <p:nvPr/>
        </p:nvPicPr>
        <p:blipFill rotWithShape="1">
          <a:blip r:embed="rId16">
            <a:extLst>
              <a:ext uri="{28A0092B-C50C-407E-A947-70E740481C1C}">
                <a14:useLocalDpi xmlns:a14="http://schemas.microsoft.com/office/drawing/2010/main" val="0"/>
              </a:ext>
            </a:extLst>
          </a:blip>
          <a:srcRect t="-1342"/>
          <a:stretch/>
        </p:blipFill>
        <p:spPr bwMode="auto">
          <a:xfrm>
            <a:off x="1676400" y="2724943"/>
            <a:ext cx="4846320" cy="327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 name="Oval 37"/>
          <p:cNvSpPr/>
          <p:nvPr/>
        </p:nvSpPr>
        <p:spPr>
          <a:xfrm>
            <a:off x="1578518" y="1054261"/>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55" name="Oval 54"/>
          <p:cNvSpPr/>
          <p:nvPr/>
        </p:nvSpPr>
        <p:spPr>
          <a:xfrm>
            <a:off x="6564775" y="1054261"/>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56" name="Oval 55"/>
          <p:cNvSpPr/>
          <p:nvPr/>
        </p:nvSpPr>
        <p:spPr>
          <a:xfrm>
            <a:off x="6564775" y="3195577"/>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sp>
        <p:nvSpPr>
          <p:cNvPr id="57" name="Oval 56"/>
          <p:cNvSpPr/>
          <p:nvPr/>
        </p:nvSpPr>
        <p:spPr>
          <a:xfrm>
            <a:off x="1578518" y="2628418"/>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58" name="Rounded Rectangle 57"/>
          <p:cNvSpPr/>
          <p:nvPr/>
        </p:nvSpPr>
        <p:spPr>
          <a:xfrm>
            <a:off x="4267200" y="2209800"/>
            <a:ext cx="1734274" cy="205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3040283" y="5740079"/>
            <a:ext cx="2191473" cy="151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7045123" y="4073325"/>
            <a:ext cx="1115029" cy="105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033548" y="2788535"/>
            <a:ext cx="1288649" cy="1398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58370"/>
                                        </p:tgtEl>
                                        <p:attrNameLst>
                                          <p:attrName>fillcolor</p:attrName>
                                        </p:attrNameLst>
                                      </p:cBhvr>
                                      <p:to>
                                        <a:srgbClr val="FF0000"/>
                                      </p:to>
                                    </p:animClr>
                                    <p:set>
                                      <p:cBhvr>
                                        <p:cTn id="7" dur="3000" fill="hold"/>
                                        <p:tgtEl>
                                          <p:spTgt spid="58370"/>
                                        </p:tgtEl>
                                        <p:attrNameLst>
                                          <p:attrName>fill.type</p:attrName>
                                        </p:attrNameLst>
                                      </p:cBhvr>
                                      <p:to>
                                        <p:strVal val="solid"/>
                                      </p:to>
                                    </p:set>
                                    <p:set>
                                      <p:cBhvr>
                                        <p:cTn id="8" dur="3000" fill="hold"/>
                                        <p:tgtEl>
                                          <p:spTgt spid="58370"/>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8371"/>
                                        </p:tgtEl>
                                        <p:attrNameLst>
                                          <p:attrName>fillcolor</p:attrName>
                                        </p:attrNameLst>
                                      </p:cBhvr>
                                      <p:to>
                                        <a:srgbClr val="FF0000"/>
                                      </p:to>
                                    </p:animClr>
                                    <p:set>
                                      <p:cBhvr>
                                        <p:cTn id="11" dur="3000" fill="hold"/>
                                        <p:tgtEl>
                                          <p:spTgt spid="58371"/>
                                        </p:tgtEl>
                                        <p:attrNameLst>
                                          <p:attrName>fill.type</p:attrName>
                                        </p:attrNameLst>
                                      </p:cBhvr>
                                      <p:to>
                                        <p:strVal val="solid"/>
                                      </p:to>
                                    </p:set>
                                    <p:set>
                                      <p:cBhvr>
                                        <p:cTn id="12" dur="3000" fill="hold"/>
                                        <p:tgtEl>
                                          <p:spTgt spid="58371"/>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8372"/>
                                        </p:tgtEl>
                                        <p:attrNameLst>
                                          <p:attrName>fillcolor</p:attrName>
                                        </p:attrNameLst>
                                      </p:cBhvr>
                                      <p:to>
                                        <a:srgbClr val="FF0000"/>
                                      </p:to>
                                    </p:animClr>
                                    <p:set>
                                      <p:cBhvr>
                                        <p:cTn id="15" dur="3000" fill="hold"/>
                                        <p:tgtEl>
                                          <p:spTgt spid="58372"/>
                                        </p:tgtEl>
                                        <p:attrNameLst>
                                          <p:attrName>fill.type</p:attrName>
                                        </p:attrNameLst>
                                      </p:cBhvr>
                                      <p:to>
                                        <p:strVal val="solid"/>
                                      </p:to>
                                    </p:set>
                                    <p:set>
                                      <p:cBhvr>
                                        <p:cTn id="16" dur="3000" fill="hold"/>
                                        <p:tgtEl>
                                          <p:spTgt spid="58372"/>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8373"/>
                                        </p:tgtEl>
                                        <p:attrNameLst>
                                          <p:attrName>fillcolor</p:attrName>
                                        </p:attrNameLst>
                                      </p:cBhvr>
                                      <p:to>
                                        <a:srgbClr val="FF0000"/>
                                      </p:to>
                                    </p:animClr>
                                    <p:set>
                                      <p:cBhvr>
                                        <p:cTn id="19" dur="3000" fill="hold"/>
                                        <p:tgtEl>
                                          <p:spTgt spid="58373"/>
                                        </p:tgtEl>
                                        <p:attrNameLst>
                                          <p:attrName>fill.type</p:attrName>
                                        </p:attrNameLst>
                                      </p:cBhvr>
                                      <p:to>
                                        <p:strVal val="solid"/>
                                      </p:to>
                                    </p:set>
                                    <p:set>
                                      <p:cBhvr>
                                        <p:cTn id="20" dur="3000" fill="hold"/>
                                        <p:tgtEl>
                                          <p:spTgt spid="58373"/>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8374"/>
                                        </p:tgtEl>
                                        <p:attrNameLst>
                                          <p:attrName>fillcolor</p:attrName>
                                        </p:attrNameLst>
                                      </p:cBhvr>
                                      <p:to>
                                        <a:srgbClr val="FF0000"/>
                                      </p:to>
                                    </p:animClr>
                                    <p:set>
                                      <p:cBhvr>
                                        <p:cTn id="23" dur="3000" fill="hold"/>
                                        <p:tgtEl>
                                          <p:spTgt spid="58374"/>
                                        </p:tgtEl>
                                        <p:attrNameLst>
                                          <p:attrName>fill.type</p:attrName>
                                        </p:attrNameLst>
                                      </p:cBhvr>
                                      <p:to>
                                        <p:strVal val="solid"/>
                                      </p:to>
                                    </p:set>
                                    <p:set>
                                      <p:cBhvr>
                                        <p:cTn id="24" dur="3000" fill="hold"/>
                                        <p:tgtEl>
                                          <p:spTgt spid="58374"/>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8375"/>
                                        </p:tgtEl>
                                        <p:attrNameLst>
                                          <p:attrName>fillcolor</p:attrName>
                                        </p:attrNameLst>
                                      </p:cBhvr>
                                      <p:to>
                                        <a:srgbClr val="FF0000"/>
                                      </p:to>
                                    </p:animClr>
                                    <p:set>
                                      <p:cBhvr>
                                        <p:cTn id="27" dur="3000" fill="hold"/>
                                        <p:tgtEl>
                                          <p:spTgt spid="58375"/>
                                        </p:tgtEl>
                                        <p:attrNameLst>
                                          <p:attrName>fill.type</p:attrName>
                                        </p:attrNameLst>
                                      </p:cBhvr>
                                      <p:to>
                                        <p:strVal val="solid"/>
                                      </p:to>
                                    </p:set>
                                    <p:set>
                                      <p:cBhvr>
                                        <p:cTn id="28" dur="3000" fill="hold"/>
                                        <p:tgtEl>
                                          <p:spTgt spid="58375"/>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8376"/>
                                        </p:tgtEl>
                                        <p:attrNameLst>
                                          <p:attrName>fillcolor</p:attrName>
                                        </p:attrNameLst>
                                      </p:cBhvr>
                                      <p:to>
                                        <a:srgbClr val="FF0000"/>
                                      </p:to>
                                    </p:animClr>
                                    <p:set>
                                      <p:cBhvr>
                                        <p:cTn id="31" dur="3000" fill="hold"/>
                                        <p:tgtEl>
                                          <p:spTgt spid="58376"/>
                                        </p:tgtEl>
                                        <p:attrNameLst>
                                          <p:attrName>fill.type</p:attrName>
                                        </p:attrNameLst>
                                      </p:cBhvr>
                                      <p:to>
                                        <p:strVal val="solid"/>
                                      </p:to>
                                    </p:set>
                                    <p:set>
                                      <p:cBhvr>
                                        <p:cTn id="32" dur="3000" fill="hold"/>
                                        <p:tgtEl>
                                          <p:spTgt spid="58376"/>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8377"/>
                                        </p:tgtEl>
                                        <p:attrNameLst>
                                          <p:attrName>fillcolor</p:attrName>
                                        </p:attrNameLst>
                                      </p:cBhvr>
                                      <p:to>
                                        <a:srgbClr val="FF0000"/>
                                      </p:to>
                                    </p:animClr>
                                    <p:set>
                                      <p:cBhvr>
                                        <p:cTn id="35" dur="3000" fill="hold"/>
                                        <p:tgtEl>
                                          <p:spTgt spid="58377"/>
                                        </p:tgtEl>
                                        <p:attrNameLst>
                                          <p:attrName>fill.type</p:attrName>
                                        </p:attrNameLst>
                                      </p:cBhvr>
                                      <p:to>
                                        <p:strVal val="solid"/>
                                      </p:to>
                                    </p:set>
                                    <p:set>
                                      <p:cBhvr>
                                        <p:cTn id="36" dur="3000" fill="hold"/>
                                        <p:tgtEl>
                                          <p:spTgt spid="58377"/>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8378"/>
                                        </p:tgtEl>
                                        <p:attrNameLst>
                                          <p:attrName>fillcolor</p:attrName>
                                        </p:attrNameLst>
                                      </p:cBhvr>
                                      <p:to>
                                        <a:srgbClr val="FF0000"/>
                                      </p:to>
                                    </p:animClr>
                                    <p:set>
                                      <p:cBhvr>
                                        <p:cTn id="39" dur="3000" fill="hold"/>
                                        <p:tgtEl>
                                          <p:spTgt spid="58378"/>
                                        </p:tgtEl>
                                        <p:attrNameLst>
                                          <p:attrName>fill.type</p:attrName>
                                        </p:attrNameLst>
                                      </p:cBhvr>
                                      <p:to>
                                        <p:strVal val="solid"/>
                                      </p:to>
                                    </p:set>
                                    <p:set>
                                      <p:cBhvr>
                                        <p:cTn id="40" dur="3000" fill="hold"/>
                                        <p:tgtEl>
                                          <p:spTgt spid="58378"/>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58379"/>
                                        </p:tgtEl>
                                        <p:attrNameLst>
                                          <p:attrName>fillcolor</p:attrName>
                                        </p:attrNameLst>
                                      </p:cBhvr>
                                      <p:to>
                                        <a:srgbClr val="FF0000"/>
                                      </p:to>
                                    </p:animClr>
                                    <p:set>
                                      <p:cBhvr>
                                        <p:cTn id="43" dur="3000" fill="hold"/>
                                        <p:tgtEl>
                                          <p:spTgt spid="58379"/>
                                        </p:tgtEl>
                                        <p:attrNameLst>
                                          <p:attrName>fill.type</p:attrName>
                                        </p:attrNameLst>
                                      </p:cBhvr>
                                      <p:to>
                                        <p:strVal val="solid"/>
                                      </p:to>
                                    </p:set>
                                    <p:set>
                                      <p:cBhvr>
                                        <p:cTn id="44" dur="3000" fill="hold"/>
                                        <p:tgtEl>
                                          <p:spTgt spid="58379"/>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58380"/>
                                        </p:tgtEl>
                                        <p:attrNameLst>
                                          <p:attrName>fillcolor</p:attrName>
                                        </p:attrNameLst>
                                      </p:cBhvr>
                                      <p:to>
                                        <a:srgbClr val="FF0000"/>
                                      </p:to>
                                    </p:animClr>
                                    <p:set>
                                      <p:cBhvr>
                                        <p:cTn id="47" dur="3000" fill="hold"/>
                                        <p:tgtEl>
                                          <p:spTgt spid="58380"/>
                                        </p:tgtEl>
                                        <p:attrNameLst>
                                          <p:attrName>fill.type</p:attrName>
                                        </p:attrNameLst>
                                      </p:cBhvr>
                                      <p:to>
                                        <p:strVal val="solid"/>
                                      </p:to>
                                    </p:set>
                                    <p:set>
                                      <p:cBhvr>
                                        <p:cTn id="48" dur="3000" fill="hold"/>
                                        <p:tgtEl>
                                          <p:spTgt spid="58380"/>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58381"/>
                                        </p:tgtEl>
                                        <p:attrNameLst>
                                          <p:attrName>fillcolor</p:attrName>
                                        </p:attrNameLst>
                                      </p:cBhvr>
                                      <p:to>
                                        <a:srgbClr val="FF0000"/>
                                      </p:to>
                                    </p:animClr>
                                    <p:set>
                                      <p:cBhvr>
                                        <p:cTn id="51" dur="3000" fill="hold"/>
                                        <p:tgtEl>
                                          <p:spTgt spid="58381"/>
                                        </p:tgtEl>
                                        <p:attrNameLst>
                                          <p:attrName>fill.type</p:attrName>
                                        </p:attrNameLst>
                                      </p:cBhvr>
                                      <p:to>
                                        <p:strVal val="solid"/>
                                      </p:to>
                                    </p:set>
                                    <p:set>
                                      <p:cBhvr>
                                        <p:cTn id="52" dur="3000" fill="hold"/>
                                        <p:tgtEl>
                                          <p:spTgt spid="58381"/>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58382"/>
                                        </p:tgtEl>
                                        <p:attrNameLst>
                                          <p:attrName>fillcolor</p:attrName>
                                        </p:attrNameLst>
                                      </p:cBhvr>
                                      <p:to>
                                        <a:srgbClr val="FF0000"/>
                                      </p:to>
                                    </p:animClr>
                                    <p:set>
                                      <p:cBhvr>
                                        <p:cTn id="55" dur="3000" fill="hold"/>
                                        <p:tgtEl>
                                          <p:spTgt spid="58382"/>
                                        </p:tgtEl>
                                        <p:attrNameLst>
                                          <p:attrName>fill.type</p:attrName>
                                        </p:attrNameLst>
                                      </p:cBhvr>
                                      <p:to>
                                        <p:strVal val="solid"/>
                                      </p:to>
                                    </p:set>
                                    <p:set>
                                      <p:cBhvr>
                                        <p:cTn id="56" dur="3000" fill="hold"/>
                                        <p:tgtEl>
                                          <p:spTgt spid="58382"/>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58383"/>
                                        </p:tgtEl>
                                        <p:attrNameLst>
                                          <p:attrName>fillcolor</p:attrName>
                                        </p:attrNameLst>
                                      </p:cBhvr>
                                      <p:to>
                                        <a:srgbClr val="FF0000"/>
                                      </p:to>
                                    </p:animClr>
                                    <p:set>
                                      <p:cBhvr>
                                        <p:cTn id="59" dur="3000" fill="hold"/>
                                        <p:tgtEl>
                                          <p:spTgt spid="58383"/>
                                        </p:tgtEl>
                                        <p:attrNameLst>
                                          <p:attrName>fill.type</p:attrName>
                                        </p:attrNameLst>
                                      </p:cBhvr>
                                      <p:to>
                                        <p:strVal val="solid"/>
                                      </p:to>
                                    </p:set>
                                    <p:set>
                                      <p:cBhvr>
                                        <p:cTn id="60" dur="3000" fill="hold"/>
                                        <p:tgtEl>
                                          <p:spTgt spid="58383"/>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58384"/>
                                        </p:tgtEl>
                                        <p:attrNameLst>
                                          <p:attrName>fillcolor</p:attrName>
                                        </p:attrNameLst>
                                      </p:cBhvr>
                                      <p:to>
                                        <a:srgbClr val="FF0000"/>
                                      </p:to>
                                    </p:animClr>
                                    <p:set>
                                      <p:cBhvr>
                                        <p:cTn id="63" dur="3000" fill="hold"/>
                                        <p:tgtEl>
                                          <p:spTgt spid="58384"/>
                                        </p:tgtEl>
                                        <p:attrNameLst>
                                          <p:attrName>fill.type</p:attrName>
                                        </p:attrNameLst>
                                      </p:cBhvr>
                                      <p:to>
                                        <p:strVal val="solid"/>
                                      </p:to>
                                    </p:set>
                                    <p:set>
                                      <p:cBhvr>
                                        <p:cTn id="64" dur="3000" fill="hold"/>
                                        <p:tgtEl>
                                          <p:spTgt spid="58384"/>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58385"/>
                                        </p:tgtEl>
                                        <p:attrNameLst>
                                          <p:attrName>fillcolor</p:attrName>
                                        </p:attrNameLst>
                                      </p:cBhvr>
                                      <p:to>
                                        <a:srgbClr val="FF0000"/>
                                      </p:to>
                                    </p:animClr>
                                    <p:set>
                                      <p:cBhvr>
                                        <p:cTn id="67" dur="3000" fill="hold"/>
                                        <p:tgtEl>
                                          <p:spTgt spid="58385"/>
                                        </p:tgtEl>
                                        <p:attrNameLst>
                                          <p:attrName>fill.type</p:attrName>
                                        </p:attrNameLst>
                                      </p:cBhvr>
                                      <p:to>
                                        <p:strVal val="solid"/>
                                      </p:to>
                                    </p:set>
                                    <p:set>
                                      <p:cBhvr>
                                        <p:cTn id="68" dur="3000" fill="hold"/>
                                        <p:tgtEl>
                                          <p:spTgt spid="58385"/>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58386"/>
                                        </p:tgtEl>
                                        <p:attrNameLst>
                                          <p:attrName>fillcolor</p:attrName>
                                        </p:attrNameLst>
                                      </p:cBhvr>
                                      <p:to>
                                        <a:srgbClr val="FF0000"/>
                                      </p:to>
                                    </p:animClr>
                                    <p:set>
                                      <p:cBhvr>
                                        <p:cTn id="71" dur="3000" fill="hold"/>
                                        <p:tgtEl>
                                          <p:spTgt spid="58386"/>
                                        </p:tgtEl>
                                        <p:attrNameLst>
                                          <p:attrName>fill.type</p:attrName>
                                        </p:attrNameLst>
                                      </p:cBhvr>
                                      <p:to>
                                        <p:strVal val="solid"/>
                                      </p:to>
                                    </p:set>
                                    <p:set>
                                      <p:cBhvr>
                                        <p:cTn id="72" dur="3000" fill="hold"/>
                                        <p:tgtEl>
                                          <p:spTgt spid="58386"/>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58387"/>
                                        </p:tgtEl>
                                        <p:attrNameLst>
                                          <p:attrName>fillcolor</p:attrName>
                                        </p:attrNameLst>
                                      </p:cBhvr>
                                      <p:to>
                                        <a:srgbClr val="FF0000"/>
                                      </p:to>
                                    </p:animClr>
                                    <p:set>
                                      <p:cBhvr>
                                        <p:cTn id="75" dur="3000" fill="hold"/>
                                        <p:tgtEl>
                                          <p:spTgt spid="58387"/>
                                        </p:tgtEl>
                                        <p:attrNameLst>
                                          <p:attrName>fill.type</p:attrName>
                                        </p:attrNameLst>
                                      </p:cBhvr>
                                      <p:to>
                                        <p:strVal val="solid"/>
                                      </p:to>
                                    </p:set>
                                    <p:set>
                                      <p:cBhvr>
                                        <p:cTn id="76" dur="3000" fill="hold"/>
                                        <p:tgtEl>
                                          <p:spTgt spid="58387"/>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58388"/>
                                        </p:tgtEl>
                                        <p:attrNameLst>
                                          <p:attrName>fillcolor</p:attrName>
                                        </p:attrNameLst>
                                      </p:cBhvr>
                                      <p:to>
                                        <a:srgbClr val="FF0000"/>
                                      </p:to>
                                    </p:animClr>
                                    <p:set>
                                      <p:cBhvr>
                                        <p:cTn id="79" dur="3000" fill="hold"/>
                                        <p:tgtEl>
                                          <p:spTgt spid="58388"/>
                                        </p:tgtEl>
                                        <p:attrNameLst>
                                          <p:attrName>fill.type</p:attrName>
                                        </p:attrNameLst>
                                      </p:cBhvr>
                                      <p:to>
                                        <p:strVal val="solid"/>
                                      </p:to>
                                    </p:set>
                                    <p:set>
                                      <p:cBhvr>
                                        <p:cTn id="80" dur="3000" fill="hold"/>
                                        <p:tgtEl>
                                          <p:spTgt spid="58388"/>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58389"/>
                                        </p:tgtEl>
                                        <p:attrNameLst>
                                          <p:attrName>fillcolor</p:attrName>
                                        </p:attrNameLst>
                                      </p:cBhvr>
                                      <p:to>
                                        <a:srgbClr val="FF0000"/>
                                      </p:to>
                                    </p:animClr>
                                    <p:set>
                                      <p:cBhvr>
                                        <p:cTn id="83" dur="3000" fill="hold"/>
                                        <p:tgtEl>
                                          <p:spTgt spid="58389"/>
                                        </p:tgtEl>
                                        <p:attrNameLst>
                                          <p:attrName>fill.type</p:attrName>
                                        </p:attrNameLst>
                                      </p:cBhvr>
                                      <p:to>
                                        <p:strVal val="solid"/>
                                      </p:to>
                                    </p:set>
                                    <p:set>
                                      <p:cBhvr>
                                        <p:cTn id="84" dur="3000" fill="hold"/>
                                        <p:tgtEl>
                                          <p:spTgt spid="58389"/>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583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58390"/>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5839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8" name="Oval 7"/>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9" name="Oval 8"/>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10" name="Oval 9"/>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1" name="Picture 2" descr="https://scontent-b-ord.xx.fbcdn.net/hphotos-prn2/q74/s720x720/1385373_588611017865690_157112413_n.jpg"/>
          <p:cNvPicPr>
            <a:picLocks noChangeAspect="1" noChangeArrowheads="1"/>
          </p:cNvPicPr>
          <p:nvPr/>
        </p:nvPicPr>
        <p:blipFill rotWithShape="1">
          <a:blip r:embed="rId7">
            <a:extLst>
              <a:ext uri="{28A0092B-C50C-407E-A947-70E740481C1C}">
                <a14:useLocalDpi xmlns:a14="http://schemas.microsoft.com/office/drawing/2010/main" val="0"/>
              </a:ext>
            </a:extLst>
          </a:blip>
          <a:srcRect l="3596" r="42445"/>
          <a:stretch/>
        </p:blipFill>
        <p:spPr bwMode="auto">
          <a:xfrm>
            <a:off x="6698026" y="1122345"/>
            <a:ext cx="1828800" cy="205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https://scontent-a-ord.xx.fbcdn.net/hphotos-ash3/q71/s720x720/1173611_124952861008733_1496268713_n.jpg"/>
          <p:cNvPicPr>
            <a:picLocks noChangeAspect="1" noChangeArrowheads="1"/>
          </p:cNvPicPr>
          <p:nvPr/>
        </p:nvPicPr>
        <p:blipFill rotWithShape="1">
          <a:blip r:embed="rId8">
            <a:extLst>
              <a:ext uri="{28A0092B-C50C-407E-A947-70E740481C1C}">
                <a14:useLocalDpi xmlns:a14="http://schemas.microsoft.com/office/drawing/2010/main" val="0"/>
              </a:ext>
            </a:extLst>
          </a:blip>
          <a:srcRect t="35344" b="19413"/>
          <a:stretch/>
        </p:blipFill>
        <p:spPr bwMode="auto">
          <a:xfrm>
            <a:off x="1683431" y="1122345"/>
            <a:ext cx="4846320" cy="1461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https://scontent-a-ord.xx.fbcdn.net/hphotos-ash3/q71/s720x720/528262_580553625325450_547611622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8026" y="3255968"/>
            <a:ext cx="18288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8" descr="https://scontent-b-ord.xx.fbcdn.net/hphotos-prn2/q77/s720x720/1383765_614868065244598_1763441379_n.jpg"/>
          <p:cNvPicPr>
            <a:picLocks noChangeAspect="1" noChangeArrowheads="1"/>
          </p:cNvPicPr>
          <p:nvPr/>
        </p:nvPicPr>
        <p:blipFill rotWithShape="1">
          <a:blip r:embed="rId10">
            <a:extLst>
              <a:ext uri="{28A0092B-C50C-407E-A947-70E740481C1C}">
                <a14:useLocalDpi xmlns:a14="http://schemas.microsoft.com/office/drawing/2010/main" val="0"/>
              </a:ext>
            </a:extLst>
          </a:blip>
          <a:srcRect t="-1342"/>
          <a:stretch/>
        </p:blipFill>
        <p:spPr bwMode="auto">
          <a:xfrm>
            <a:off x="1676400" y="2724943"/>
            <a:ext cx="4846320" cy="327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Oval 14"/>
          <p:cNvSpPr/>
          <p:nvPr/>
        </p:nvSpPr>
        <p:spPr>
          <a:xfrm>
            <a:off x="1578518" y="1054261"/>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16" name="Oval 15"/>
          <p:cNvSpPr/>
          <p:nvPr/>
        </p:nvSpPr>
        <p:spPr>
          <a:xfrm>
            <a:off x="6564775" y="1054261"/>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17" name="Oval 16"/>
          <p:cNvSpPr/>
          <p:nvPr/>
        </p:nvSpPr>
        <p:spPr>
          <a:xfrm>
            <a:off x="6564775" y="3195577"/>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sp>
        <p:nvSpPr>
          <p:cNvPr id="18" name="Oval 17"/>
          <p:cNvSpPr/>
          <p:nvPr/>
        </p:nvSpPr>
        <p:spPr>
          <a:xfrm>
            <a:off x="1578518" y="2628418"/>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cxnSp>
        <p:nvCxnSpPr>
          <p:cNvPr id="23" name="Straight Connector 22"/>
          <p:cNvCxnSpPr>
            <a:stCxn id="7" idx="6"/>
            <a:endCxn id="16" idx="2"/>
          </p:cNvCxnSpPr>
          <p:nvPr/>
        </p:nvCxnSpPr>
        <p:spPr>
          <a:xfrm flipV="1">
            <a:off x="419100" y="1206661"/>
            <a:ext cx="6145675" cy="1801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7"/>
            <a:endCxn id="15" idx="2"/>
          </p:cNvCxnSpPr>
          <p:nvPr/>
        </p:nvCxnSpPr>
        <p:spPr>
          <a:xfrm flipV="1">
            <a:off x="374463" y="1206661"/>
            <a:ext cx="1204055" cy="12475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6"/>
            <a:endCxn id="17" idx="2"/>
          </p:cNvCxnSpPr>
          <p:nvPr/>
        </p:nvCxnSpPr>
        <p:spPr>
          <a:xfrm flipV="1">
            <a:off x="419100" y="3347977"/>
            <a:ext cx="6145675" cy="40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7"/>
            <a:endCxn id="18" idx="3"/>
          </p:cNvCxnSpPr>
          <p:nvPr/>
        </p:nvCxnSpPr>
        <p:spPr>
          <a:xfrm flipV="1">
            <a:off x="374463" y="2888581"/>
            <a:ext cx="1248692" cy="19464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1764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a:p>
        </p:txBody>
      </p:sp>
      <p:sp>
        <p:nvSpPr>
          <p:cNvPr id="60419" name="Rectangle 3"/>
          <p:cNvSpPr>
            <a:spLocks noGrp="1" noChangeArrowheads="1"/>
          </p:cNvSpPr>
          <p:nvPr>
            <p:ph type="body" idx="1"/>
          </p:nvPr>
        </p:nvSpPr>
        <p:spPr/>
        <p:txBody>
          <a:bodyPr/>
          <a:lstStyle/>
          <a:p>
            <a:endParaRPr lang="en-US"/>
          </a:p>
        </p:txBody>
      </p:sp>
      <p:sp>
        <p:nvSpPr>
          <p:cNvPr id="60420"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7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Saturday Morning - 100</a:t>
            </a:r>
            <a:endParaRPr lang="en-US" sz="2400" dirty="0">
              <a:solidFill>
                <a:schemeClr val="bg1"/>
              </a:solidFill>
            </a:endParaRPr>
          </a:p>
        </p:txBody>
      </p:sp>
      <p:sp>
        <p:nvSpPr>
          <p:cNvPr id="27673"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“Now </a:t>
            </a:r>
            <a:r>
              <a:rPr lang="en-US" sz="2400" dirty="0"/>
              <a:t>is the time for members and missionaries to come together, to work together, to labor in the Lord’s vineyard to bring souls unto Him. He has prepared the means for us to share the gospel in a multitude of ways, and He will assist us in our labors if we will act in faith to fulfill His work</a:t>
            </a:r>
            <a:r>
              <a:rPr lang="en-US" sz="2400" dirty="0" smtClean="0"/>
              <a:t>.”</a:t>
            </a:r>
          </a:p>
          <a:p>
            <a:pPr algn="r"/>
            <a:r>
              <a:rPr lang="en-US" sz="2000" dirty="0" smtClean="0"/>
              <a:t>- President Thomas S. Monson</a:t>
            </a:r>
            <a:endParaRPr lang="en-US" sz="2000" dirty="0"/>
          </a:p>
        </p:txBody>
      </p:sp>
      <p:pic>
        <p:nvPicPr>
          <p:cNvPr id="2" name="Sat AM - Monson - Welcome to conferen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- 100</a:t>
            </a:r>
            <a:endParaRPr lang="en-US" sz="2400" dirty="0">
              <a:solidFill>
                <a:schemeClr val="bg1"/>
              </a:solidFill>
            </a:endParaRPr>
          </a:p>
        </p:txBody>
      </p:sp>
      <p:pic>
        <p:nvPicPr>
          <p:cNvPr id="2" name="Sun AM - Eyring - To My Grandchildr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3"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4"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5"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6"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7"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8"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9"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0"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1"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2"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3"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4"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5"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6"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7"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8"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9"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0"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1"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462" name="orie1333.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1463"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6146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- 100</a:t>
            </a:r>
            <a:endParaRPr lang="en-US" sz="2400" dirty="0">
              <a:solidFill>
                <a:schemeClr val="bg1"/>
              </a:solidFill>
            </a:endParaRPr>
          </a:p>
        </p:txBody>
      </p:sp>
      <p:sp>
        <p:nvSpPr>
          <p:cNvPr id="61465"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What did President </a:t>
            </a:r>
            <a:r>
              <a:rPr lang="en-US" sz="2400" dirty="0" err="1" smtClean="0"/>
              <a:t>Eyring</a:t>
            </a:r>
            <a:r>
              <a:rPr lang="en-US" sz="2400" dirty="0" smtClean="0"/>
              <a:t> say </a:t>
            </a:r>
            <a:br>
              <a:rPr lang="en-US" sz="2400" dirty="0" smtClean="0"/>
            </a:br>
            <a:r>
              <a:rPr lang="en-US" sz="2400" dirty="0" smtClean="0"/>
              <a:t>was the one plan of happiness? </a:t>
            </a:r>
            <a:endParaRPr lang="en-US" sz="2400" dirty="0"/>
          </a:p>
        </p:txBody>
      </p:sp>
    </p:spTree>
    <p:extLst>
      <p:ext uri="{BB962C8B-B14F-4D97-AF65-F5344CB8AC3E}">
        <p14:creationId xmlns:p14="http://schemas.microsoft.com/office/powerpoint/2010/main" val="3592271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61442"/>
                                        </p:tgtEl>
                                        <p:attrNameLst>
                                          <p:attrName>fillcolor</p:attrName>
                                        </p:attrNameLst>
                                      </p:cBhvr>
                                      <p:to>
                                        <a:srgbClr val="FF0000"/>
                                      </p:to>
                                    </p:animClr>
                                    <p:set>
                                      <p:cBhvr>
                                        <p:cTn id="7" dur="3000" fill="hold"/>
                                        <p:tgtEl>
                                          <p:spTgt spid="61442"/>
                                        </p:tgtEl>
                                        <p:attrNameLst>
                                          <p:attrName>fill.type</p:attrName>
                                        </p:attrNameLst>
                                      </p:cBhvr>
                                      <p:to>
                                        <p:strVal val="solid"/>
                                      </p:to>
                                    </p:set>
                                    <p:set>
                                      <p:cBhvr>
                                        <p:cTn id="8" dur="3000" fill="hold"/>
                                        <p:tgtEl>
                                          <p:spTgt spid="61442"/>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61443"/>
                                        </p:tgtEl>
                                        <p:attrNameLst>
                                          <p:attrName>fillcolor</p:attrName>
                                        </p:attrNameLst>
                                      </p:cBhvr>
                                      <p:to>
                                        <a:srgbClr val="FF0000"/>
                                      </p:to>
                                    </p:animClr>
                                    <p:set>
                                      <p:cBhvr>
                                        <p:cTn id="11" dur="3000" fill="hold"/>
                                        <p:tgtEl>
                                          <p:spTgt spid="61443"/>
                                        </p:tgtEl>
                                        <p:attrNameLst>
                                          <p:attrName>fill.type</p:attrName>
                                        </p:attrNameLst>
                                      </p:cBhvr>
                                      <p:to>
                                        <p:strVal val="solid"/>
                                      </p:to>
                                    </p:set>
                                    <p:set>
                                      <p:cBhvr>
                                        <p:cTn id="12" dur="3000" fill="hold"/>
                                        <p:tgtEl>
                                          <p:spTgt spid="61443"/>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61444"/>
                                        </p:tgtEl>
                                        <p:attrNameLst>
                                          <p:attrName>fillcolor</p:attrName>
                                        </p:attrNameLst>
                                      </p:cBhvr>
                                      <p:to>
                                        <a:srgbClr val="FF0000"/>
                                      </p:to>
                                    </p:animClr>
                                    <p:set>
                                      <p:cBhvr>
                                        <p:cTn id="15" dur="3000" fill="hold"/>
                                        <p:tgtEl>
                                          <p:spTgt spid="61444"/>
                                        </p:tgtEl>
                                        <p:attrNameLst>
                                          <p:attrName>fill.type</p:attrName>
                                        </p:attrNameLst>
                                      </p:cBhvr>
                                      <p:to>
                                        <p:strVal val="solid"/>
                                      </p:to>
                                    </p:set>
                                    <p:set>
                                      <p:cBhvr>
                                        <p:cTn id="16" dur="3000" fill="hold"/>
                                        <p:tgtEl>
                                          <p:spTgt spid="61444"/>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61445"/>
                                        </p:tgtEl>
                                        <p:attrNameLst>
                                          <p:attrName>fillcolor</p:attrName>
                                        </p:attrNameLst>
                                      </p:cBhvr>
                                      <p:to>
                                        <a:srgbClr val="FF0000"/>
                                      </p:to>
                                    </p:animClr>
                                    <p:set>
                                      <p:cBhvr>
                                        <p:cTn id="19" dur="3000" fill="hold"/>
                                        <p:tgtEl>
                                          <p:spTgt spid="61445"/>
                                        </p:tgtEl>
                                        <p:attrNameLst>
                                          <p:attrName>fill.type</p:attrName>
                                        </p:attrNameLst>
                                      </p:cBhvr>
                                      <p:to>
                                        <p:strVal val="solid"/>
                                      </p:to>
                                    </p:set>
                                    <p:set>
                                      <p:cBhvr>
                                        <p:cTn id="20" dur="3000" fill="hold"/>
                                        <p:tgtEl>
                                          <p:spTgt spid="61445"/>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61446"/>
                                        </p:tgtEl>
                                        <p:attrNameLst>
                                          <p:attrName>fillcolor</p:attrName>
                                        </p:attrNameLst>
                                      </p:cBhvr>
                                      <p:to>
                                        <a:srgbClr val="FF0000"/>
                                      </p:to>
                                    </p:animClr>
                                    <p:set>
                                      <p:cBhvr>
                                        <p:cTn id="23" dur="3000" fill="hold"/>
                                        <p:tgtEl>
                                          <p:spTgt spid="61446"/>
                                        </p:tgtEl>
                                        <p:attrNameLst>
                                          <p:attrName>fill.type</p:attrName>
                                        </p:attrNameLst>
                                      </p:cBhvr>
                                      <p:to>
                                        <p:strVal val="solid"/>
                                      </p:to>
                                    </p:set>
                                    <p:set>
                                      <p:cBhvr>
                                        <p:cTn id="24" dur="3000" fill="hold"/>
                                        <p:tgtEl>
                                          <p:spTgt spid="61446"/>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61447"/>
                                        </p:tgtEl>
                                        <p:attrNameLst>
                                          <p:attrName>fillcolor</p:attrName>
                                        </p:attrNameLst>
                                      </p:cBhvr>
                                      <p:to>
                                        <a:srgbClr val="FF0000"/>
                                      </p:to>
                                    </p:animClr>
                                    <p:set>
                                      <p:cBhvr>
                                        <p:cTn id="27" dur="3000" fill="hold"/>
                                        <p:tgtEl>
                                          <p:spTgt spid="61447"/>
                                        </p:tgtEl>
                                        <p:attrNameLst>
                                          <p:attrName>fill.type</p:attrName>
                                        </p:attrNameLst>
                                      </p:cBhvr>
                                      <p:to>
                                        <p:strVal val="solid"/>
                                      </p:to>
                                    </p:set>
                                    <p:set>
                                      <p:cBhvr>
                                        <p:cTn id="28" dur="3000" fill="hold"/>
                                        <p:tgtEl>
                                          <p:spTgt spid="61447"/>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61448"/>
                                        </p:tgtEl>
                                        <p:attrNameLst>
                                          <p:attrName>fillcolor</p:attrName>
                                        </p:attrNameLst>
                                      </p:cBhvr>
                                      <p:to>
                                        <a:srgbClr val="FF0000"/>
                                      </p:to>
                                    </p:animClr>
                                    <p:set>
                                      <p:cBhvr>
                                        <p:cTn id="31" dur="3000" fill="hold"/>
                                        <p:tgtEl>
                                          <p:spTgt spid="61448"/>
                                        </p:tgtEl>
                                        <p:attrNameLst>
                                          <p:attrName>fill.type</p:attrName>
                                        </p:attrNameLst>
                                      </p:cBhvr>
                                      <p:to>
                                        <p:strVal val="solid"/>
                                      </p:to>
                                    </p:set>
                                    <p:set>
                                      <p:cBhvr>
                                        <p:cTn id="32" dur="3000" fill="hold"/>
                                        <p:tgtEl>
                                          <p:spTgt spid="61448"/>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61449"/>
                                        </p:tgtEl>
                                        <p:attrNameLst>
                                          <p:attrName>fillcolor</p:attrName>
                                        </p:attrNameLst>
                                      </p:cBhvr>
                                      <p:to>
                                        <a:srgbClr val="FF0000"/>
                                      </p:to>
                                    </p:animClr>
                                    <p:set>
                                      <p:cBhvr>
                                        <p:cTn id="35" dur="3000" fill="hold"/>
                                        <p:tgtEl>
                                          <p:spTgt spid="61449"/>
                                        </p:tgtEl>
                                        <p:attrNameLst>
                                          <p:attrName>fill.type</p:attrName>
                                        </p:attrNameLst>
                                      </p:cBhvr>
                                      <p:to>
                                        <p:strVal val="solid"/>
                                      </p:to>
                                    </p:set>
                                    <p:set>
                                      <p:cBhvr>
                                        <p:cTn id="36" dur="3000" fill="hold"/>
                                        <p:tgtEl>
                                          <p:spTgt spid="61449"/>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61450"/>
                                        </p:tgtEl>
                                        <p:attrNameLst>
                                          <p:attrName>fillcolor</p:attrName>
                                        </p:attrNameLst>
                                      </p:cBhvr>
                                      <p:to>
                                        <a:srgbClr val="FF0000"/>
                                      </p:to>
                                    </p:animClr>
                                    <p:set>
                                      <p:cBhvr>
                                        <p:cTn id="39" dur="3000" fill="hold"/>
                                        <p:tgtEl>
                                          <p:spTgt spid="61450"/>
                                        </p:tgtEl>
                                        <p:attrNameLst>
                                          <p:attrName>fill.type</p:attrName>
                                        </p:attrNameLst>
                                      </p:cBhvr>
                                      <p:to>
                                        <p:strVal val="solid"/>
                                      </p:to>
                                    </p:set>
                                    <p:set>
                                      <p:cBhvr>
                                        <p:cTn id="40" dur="3000" fill="hold"/>
                                        <p:tgtEl>
                                          <p:spTgt spid="61450"/>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61451"/>
                                        </p:tgtEl>
                                        <p:attrNameLst>
                                          <p:attrName>fillcolor</p:attrName>
                                        </p:attrNameLst>
                                      </p:cBhvr>
                                      <p:to>
                                        <a:srgbClr val="FF0000"/>
                                      </p:to>
                                    </p:animClr>
                                    <p:set>
                                      <p:cBhvr>
                                        <p:cTn id="43" dur="3000" fill="hold"/>
                                        <p:tgtEl>
                                          <p:spTgt spid="61451"/>
                                        </p:tgtEl>
                                        <p:attrNameLst>
                                          <p:attrName>fill.type</p:attrName>
                                        </p:attrNameLst>
                                      </p:cBhvr>
                                      <p:to>
                                        <p:strVal val="solid"/>
                                      </p:to>
                                    </p:set>
                                    <p:set>
                                      <p:cBhvr>
                                        <p:cTn id="44" dur="3000" fill="hold"/>
                                        <p:tgtEl>
                                          <p:spTgt spid="61451"/>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61452"/>
                                        </p:tgtEl>
                                        <p:attrNameLst>
                                          <p:attrName>fillcolor</p:attrName>
                                        </p:attrNameLst>
                                      </p:cBhvr>
                                      <p:to>
                                        <a:srgbClr val="FF0000"/>
                                      </p:to>
                                    </p:animClr>
                                    <p:set>
                                      <p:cBhvr>
                                        <p:cTn id="47" dur="3000" fill="hold"/>
                                        <p:tgtEl>
                                          <p:spTgt spid="61452"/>
                                        </p:tgtEl>
                                        <p:attrNameLst>
                                          <p:attrName>fill.type</p:attrName>
                                        </p:attrNameLst>
                                      </p:cBhvr>
                                      <p:to>
                                        <p:strVal val="solid"/>
                                      </p:to>
                                    </p:set>
                                    <p:set>
                                      <p:cBhvr>
                                        <p:cTn id="48" dur="3000" fill="hold"/>
                                        <p:tgtEl>
                                          <p:spTgt spid="61452"/>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61453"/>
                                        </p:tgtEl>
                                        <p:attrNameLst>
                                          <p:attrName>fillcolor</p:attrName>
                                        </p:attrNameLst>
                                      </p:cBhvr>
                                      <p:to>
                                        <a:srgbClr val="FF0000"/>
                                      </p:to>
                                    </p:animClr>
                                    <p:set>
                                      <p:cBhvr>
                                        <p:cTn id="51" dur="3000" fill="hold"/>
                                        <p:tgtEl>
                                          <p:spTgt spid="61453"/>
                                        </p:tgtEl>
                                        <p:attrNameLst>
                                          <p:attrName>fill.type</p:attrName>
                                        </p:attrNameLst>
                                      </p:cBhvr>
                                      <p:to>
                                        <p:strVal val="solid"/>
                                      </p:to>
                                    </p:set>
                                    <p:set>
                                      <p:cBhvr>
                                        <p:cTn id="52" dur="3000" fill="hold"/>
                                        <p:tgtEl>
                                          <p:spTgt spid="61453"/>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61454"/>
                                        </p:tgtEl>
                                        <p:attrNameLst>
                                          <p:attrName>fillcolor</p:attrName>
                                        </p:attrNameLst>
                                      </p:cBhvr>
                                      <p:to>
                                        <a:srgbClr val="FF0000"/>
                                      </p:to>
                                    </p:animClr>
                                    <p:set>
                                      <p:cBhvr>
                                        <p:cTn id="55" dur="3000" fill="hold"/>
                                        <p:tgtEl>
                                          <p:spTgt spid="61454"/>
                                        </p:tgtEl>
                                        <p:attrNameLst>
                                          <p:attrName>fill.type</p:attrName>
                                        </p:attrNameLst>
                                      </p:cBhvr>
                                      <p:to>
                                        <p:strVal val="solid"/>
                                      </p:to>
                                    </p:set>
                                    <p:set>
                                      <p:cBhvr>
                                        <p:cTn id="56" dur="3000" fill="hold"/>
                                        <p:tgtEl>
                                          <p:spTgt spid="61454"/>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61455"/>
                                        </p:tgtEl>
                                        <p:attrNameLst>
                                          <p:attrName>fillcolor</p:attrName>
                                        </p:attrNameLst>
                                      </p:cBhvr>
                                      <p:to>
                                        <a:srgbClr val="FF0000"/>
                                      </p:to>
                                    </p:animClr>
                                    <p:set>
                                      <p:cBhvr>
                                        <p:cTn id="59" dur="3000" fill="hold"/>
                                        <p:tgtEl>
                                          <p:spTgt spid="61455"/>
                                        </p:tgtEl>
                                        <p:attrNameLst>
                                          <p:attrName>fill.type</p:attrName>
                                        </p:attrNameLst>
                                      </p:cBhvr>
                                      <p:to>
                                        <p:strVal val="solid"/>
                                      </p:to>
                                    </p:set>
                                    <p:set>
                                      <p:cBhvr>
                                        <p:cTn id="60" dur="3000" fill="hold"/>
                                        <p:tgtEl>
                                          <p:spTgt spid="61455"/>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61456"/>
                                        </p:tgtEl>
                                        <p:attrNameLst>
                                          <p:attrName>fillcolor</p:attrName>
                                        </p:attrNameLst>
                                      </p:cBhvr>
                                      <p:to>
                                        <a:srgbClr val="FF0000"/>
                                      </p:to>
                                    </p:animClr>
                                    <p:set>
                                      <p:cBhvr>
                                        <p:cTn id="63" dur="3000" fill="hold"/>
                                        <p:tgtEl>
                                          <p:spTgt spid="61456"/>
                                        </p:tgtEl>
                                        <p:attrNameLst>
                                          <p:attrName>fill.type</p:attrName>
                                        </p:attrNameLst>
                                      </p:cBhvr>
                                      <p:to>
                                        <p:strVal val="solid"/>
                                      </p:to>
                                    </p:set>
                                    <p:set>
                                      <p:cBhvr>
                                        <p:cTn id="64" dur="3000" fill="hold"/>
                                        <p:tgtEl>
                                          <p:spTgt spid="61456"/>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61457"/>
                                        </p:tgtEl>
                                        <p:attrNameLst>
                                          <p:attrName>fillcolor</p:attrName>
                                        </p:attrNameLst>
                                      </p:cBhvr>
                                      <p:to>
                                        <a:srgbClr val="FF0000"/>
                                      </p:to>
                                    </p:animClr>
                                    <p:set>
                                      <p:cBhvr>
                                        <p:cTn id="67" dur="3000" fill="hold"/>
                                        <p:tgtEl>
                                          <p:spTgt spid="61457"/>
                                        </p:tgtEl>
                                        <p:attrNameLst>
                                          <p:attrName>fill.type</p:attrName>
                                        </p:attrNameLst>
                                      </p:cBhvr>
                                      <p:to>
                                        <p:strVal val="solid"/>
                                      </p:to>
                                    </p:set>
                                    <p:set>
                                      <p:cBhvr>
                                        <p:cTn id="68" dur="3000" fill="hold"/>
                                        <p:tgtEl>
                                          <p:spTgt spid="61457"/>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61458"/>
                                        </p:tgtEl>
                                        <p:attrNameLst>
                                          <p:attrName>fillcolor</p:attrName>
                                        </p:attrNameLst>
                                      </p:cBhvr>
                                      <p:to>
                                        <a:srgbClr val="FF0000"/>
                                      </p:to>
                                    </p:animClr>
                                    <p:set>
                                      <p:cBhvr>
                                        <p:cTn id="71" dur="3000" fill="hold"/>
                                        <p:tgtEl>
                                          <p:spTgt spid="61458"/>
                                        </p:tgtEl>
                                        <p:attrNameLst>
                                          <p:attrName>fill.type</p:attrName>
                                        </p:attrNameLst>
                                      </p:cBhvr>
                                      <p:to>
                                        <p:strVal val="solid"/>
                                      </p:to>
                                    </p:set>
                                    <p:set>
                                      <p:cBhvr>
                                        <p:cTn id="72" dur="3000" fill="hold"/>
                                        <p:tgtEl>
                                          <p:spTgt spid="61458"/>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61459"/>
                                        </p:tgtEl>
                                        <p:attrNameLst>
                                          <p:attrName>fillcolor</p:attrName>
                                        </p:attrNameLst>
                                      </p:cBhvr>
                                      <p:to>
                                        <a:srgbClr val="FF0000"/>
                                      </p:to>
                                    </p:animClr>
                                    <p:set>
                                      <p:cBhvr>
                                        <p:cTn id="75" dur="3000" fill="hold"/>
                                        <p:tgtEl>
                                          <p:spTgt spid="61459"/>
                                        </p:tgtEl>
                                        <p:attrNameLst>
                                          <p:attrName>fill.type</p:attrName>
                                        </p:attrNameLst>
                                      </p:cBhvr>
                                      <p:to>
                                        <p:strVal val="solid"/>
                                      </p:to>
                                    </p:set>
                                    <p:set>
                                      <p:cBhvr>
                                        <p:cTn id="76" dur="3000" fill="hold"/>
                                        <p:tgtEl>
                                          <p:spTgt spid="61459"/>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61460"/>
                                        </p:tgtEl>
                                        <p:attrNameLst>
                                          <p:attrName>fillcolor</p:attrName>
                                        </p:attrNameLst>
                                      </p:cBhvr>
                                      <p:to>
                                        <a:srgbClr val="FF0000"/>
                                      </p:to>
                                    </p:animClr>
                                    <p:set>
                                      <p:cBhvr>
                                        <p:cTn id="79" dur="3000" fill="hold"/>
                                        <p:tgtEl>
                                          <p:spTgt spid="61460"/>
                                        </p:tgtEl>
                                        <p:attrNameLst>
                                          <p:attrName>fill.type</p:attrName>
                                        </p:attrNameLst>
                                      </p:cBhvr>
                                      <p:to>
                                        <p:strVal val="solid"/>
                                      </p:to>
                                    </p:set>
                                    <p:set>
                                      <p:cBhvr>
                                        <p:cTn id="80" dur="3000" fill="hold"/>
                                        <p:tgtEl>
                                          <p:spTgt spid="61460"/>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61461"/>
                                        </p:tgtEl>
                                        <p:attrNameLst>
                                          <p:attrName>fillcolor</p:attrName>
                                        </p:attrNameLst>
                                      </p:cBhvr>
                                      <p:to>
                                        <a:srgbClr val="FF0000"/>
                                      </p:to>
                                    </p:animClr>
                                    <p:set>
                                      <p:cBhvr>
                                        <p:cTn id="83" dur="3000" fill="hold"/>
                                        <p:tgtEl>
                                          <p:spTgt spid="61461"/>
                                        </p:tgtEl>
                                        <p:attrNameLst>
                                          <p:attrName>fill.type</p:attrName>
                                        </p:attrNameLst>
                                      </p:cBhvr>
                                      <p:to>
                                        <p:strVal val="solid"/>
                                      </p:to>
                                    </p:set>
                                    <p:set>
                                      <p:cBhvr>
                                        <p:cTn id="84" dur="3000" fill="hold"/>
                                        <p:tgtEl>
                                          <p:spTgt spid="61461"/>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614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1462"/>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6146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5055737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6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“There </a:t>
            </a:r>
            <a:r>
              <a:rPr lang="en-US" sz="2000" dirty="0"/>
              <a:t>is but one plan of happiness. </a:t>
            </a:r>
            <a:r>
              <a:rPr lang="en-US" sz="2000" dirty="0" smtClean="0"/>
              <a:t/>
            </a:r>
            <a:br>
              <a:rPr lang="en-US" sz="2000" dirty="0" smtClean="0"/>
            </a:br>
            <a:r>
              <a:rPr lang="en-US" sz="2000" dirty="0" smtClean="0"/>
              <a:t>That </a:t>
            </a:r>
            <a:r>
              <a:rPr lang="en-US" sz="2000" dirty="0"/>
              <a:t>plan is to follow all the commandments of God.”</a:t>
            </a:r>
          </a:p>
          <a:p>
            <a:pPr algn="r"/>
            <a:endParaRPr lang="en-US" dirty="0" smtClean="0"/>
          </a:p>
          <a:p>
            <a:pPr algn="r"/>
            <a:r>
              <a:rPr lang="en-US" dirty="0" smtClean="0"/>
              <a:t>- </a:t>
            </a:r>
            <a:r>
              <a:rPr lang="en-US" dirty="0"/>
              <a:t>President Henry B. </a:t>
            </a:r>
            <a:r>
              <a:rPr lang="en-US" dirty="0" err="1"/>
              <a:t>Eyring</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1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- 200</a:t>
            </a:r>
            <a:endParaRPr lang="en-US" sz="2400" dirty="0">
              <a:solidFill>
                <a:schemeClr val="bg1"/>
              </a:solidFill>
            </a:endParaRPr>
          </a:p>
        </p:txBody>
      </p:sp>
      <p:pic>
        <p:nvPicPr>
          <p:cNvPr id="2" name="Sun AM - Oaks - No Other Go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1"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2"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3"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4"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5"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6"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7"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8"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9"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0"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1"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2"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3"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4"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5"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6"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7"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9"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3510" name="orie1333.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3511"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6351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- 200</a:t>
            </a:r>
            <a:endParaRPr lang="en-US" sz="2400" dirty="0">
              <a:solidFill>
                <a:schemeClr val="bg1"/>
              </a:solidFill>
            </a:endParaRPr>
          </a:p>
        </p:txBody>
      </p:sp>
      <p:sp>
        <p:nvSpPr>
          <p:cNvPr id="63513"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1600" dirty="0" smtClean="0"/>
              <a:t>“Man’s ____ </a:t>
            </a:r>
            <a:r>
              <a:rPr lang="en-US" sz="1600" dirty="0"/>
              <a:t>cannot make </a:t>
            </a:r>
            <a:r>
              <a:rPr lang="en-US" sz="1600" dirty="0" smtClean="0"/>
              <a:t>_____ </a:t>
            </a:r>
            <a:r>
              <a:rPr lang="en-US" sz="1600" dirty="0"/>
              <a:t>what God has declared </a:t>
            </a:r>
            <a:r>
              <a:rPr lang="en-US" sz="1600" dirty="0" smtClean="0"/>
              <a:t>_______.”</a:t>
            </a:r>
          </a:p>
          <a:p>
            <a:pPr algn="ctr"/>
            <a:endParaRPr lang="en-US" sz="1600" dirty="0" smtClean="0"/>
          </a:p>
          <a:p>
            <a:pPr marL="285750" indent="-285750" algn="r">
              <a:buFontTx/>
              <a:buChar char="-"/>
            </a:pPr>
            <a:r>
              <a:rPr lang="en-US" sz="1600" dirty="0" smtClean="0"/>
              <a:t>Elder </a:t>
            </a:r>
            <a:r>
              <a:rPr lang="en-US" sz="1600" dirty="0" err="1" smtClean="0"/>
              <a:t>Dallin</a:t>
            </a:r>
            <a:r>
              <a:rPr lang="en-US" sz="1600" dirty="0" smtClean="0"/>
              <a:t> H. </a:t>
            </a:r>
            <a:r>
              <a:rPr lang="en-US" sz="1600" dirty="0" smtClean="0"/>
              <a:t>Oaks</a:t>
            </a:r>
          </a:p>
        </p:txBody>
      </p:sp>
    </p:spTree>
    <p:extLst>
      <p:ext uri="{BB962C8B-B14F-4D97-AF65-F5344CB8AC3E}">
        <p14:creationId xmlns:p14="http://schemas.microsoft.com/office/powerpoint/2010/main" val="3214943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63490"/>
                                        </p:tgtEl>
                                        <p:attrNameLst>
                                          <p:attrName>fillcolor</p:attrName>
                                        </p:attrNameLst>
                                      </p:cBhvr>
                                      <p:to>
                                        <a:srgbClr val="FF0000"/>
                                      </p:to>
                                    </p:animClr>
                                    <p:set>
                                      <p:cBhvr>
                                        <p:cTn id="7" dur="3000" fill="hold"/>
                                        <p:tgtEl>
                                          <p:spTgt spid="63490"/>
                                        </p:tgtEl>
                                        <p:attrNameLst>
                                          <p:attrName>fill.type</p:attrName>
                                        </p:attrNameLst>
                                      </p:cBhvr>
                                      <p:to>
                                        <p:strVal val="solid"/>
                                      </p:to>
                                    </p:set>
                                    <p:set>
                                      <p:cBhvr>
                                        <p:cTn id="8" dur="3000" fill="hold"/>
                                        <p:tgtEl>
                                          <p:spTgt spid="63490"/>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63491"/>
                                        </p:tgtEl>
                                        <p:attrNameLst>
                                          <p:attrName>fillcolor</p:attrName>
                                        </p:attrNameLst>
                                      </p:cBhvr>
                                      <p:to>
                                        <a:srgbClr val="FF0000"/>
                                      </p:to>
                                    </p:animClr>
                                    <p:set>
                                      <p:cBhvr>
                                        <p:cTn id="11" dur="3000" fill="hold"/>
                                        <p:tgtEl>
                                          <p:spTgt spid="63491"/>
                                        </p:tgtEl>
                                        <p:attrNameLst>
                                          <p:attrName>fill.type</p:attrName>
                                        </p:attrNameLst>
                                      </p:cBhvr>
                                      <p:to>
                                        <p:strVal val="solid"/>
                                      </p:to>
                                    </p:set>
                                    <p:set>
                                      <p:cBhvr>
                                        <p:cTn id="12" dur="3000" fill="hold"/>
                                        <p:tgtEl>
                                          <p:spTgt spid="63491"/>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63492"/>
                                        </p:tgtEl>
                                        <p:attrNameLst>
                                          <p:attrName>fillcolor</p:attrName>
                                        </p:attrNameLst>
                                      </p:cBhvr>
                                      <p:to>
                                        <a:srgbClr val="FF0000"/>
                                      </p:to>
                                    </p:animClr>
                                    <p:set>
                                      <p:cBhvr>
                                        <p:cTn id="15" dur="3000" fill="hold"/>
                                        <p:tgtEl>
                                          <p:spTgt spid="63492"/>
                                        </p:tgtEl>
                                        <p:attrNameLst>
                                          <p:attrName>fill.type</p:attrName>
                                        </p:attrNameLst>
                                      </p:cBhvr>
                                      <p:to>
                                        <p:strVal val="solid"/>
                                      </p:to>
                                    </p:set>
                                    <p:set>
                                      <p:cBhvr>
                                        <p:cTn id="16" dur="3000" fill="hold"/>
                                        <p:tgtEl>
                                          <p:spTgt spid="63492"/>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63493"/>
                                        </p:tgtEl>
                                        <p:attrNameLst>
                                          <p:attrName>fillcolor</p:attrName>
                                        </p:attrNameLst>
                                      </p:cBhvr>
                                      <p:to>
                                        <a:srgbClr val="FF0000"/>
                                      </p:to>
                                    </p:animClr>
                                    <p:set>
                                      <p:cBhvr>
                                        <p:cTn id="19" dur="3000" fill="hold"/>
                                        <p:tgtEl>
                                          <p:spTgt spid="63493"/>
                                        </p:tgtEl>
                                        <p:attrNameLst>
                                          <p:attrName>fill.type</p:attrName>
                                        </p:attrNameLst>
                                      </p:cBhvr>
                                      <p:to>
                                        <p:strVal val="solid"/>
                                      </p:to>
                                    </p:set>
                                    <p:set>
                                      <p:cBhvr>
                                        <p:cTn id="20" dur="3000" fill="hold"/>
                                        <p:tgtEl>
                                          <p:spTgt spid="63493"/>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63494"/>
                                        </p:tgtEl>
                                        <p:attrNameLst>
                                          <p:attrName>fillcolor</p:attrName>
                                        </p:attrNameLst>
                                      </p:cBhvr>
                                      <p:to>
                                        <a:srgbClr val="FF0000"/>
                                      </p:to>
                                    </p:animClr>
                                    <p:set>
                                      <p:cBhvr>
                                        <p:cTn id="23" dur="3000" fill="hold"/>
                                        <p:tgtEl>
                                          <p:spTgt spid="63494"/>
                                        </p:tgtEl>
                                        <p:attrNameLst>
                                          <p:attrName>fill.type</p:attrName>
                                        </p:attrNameLst>
                                      </p:cBhvr>
                                      <p:to>
                                        <p:strVal val="solid"/>
                                      </p:to>
                                    </p:set>
                                    <p:set>
                                      <p:cBhvr>
                                        <p:cTn id="24" dur="3000" fill="hold"/>
                                        <p:tgtEl>
                                          <p:spTgt spid="63494"/>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63495"/>
                                        </p:tgtEl>
                                        <p:attrNameLst>
                                          <p:attrName>fillcolor</p:attrName>
                                        </p:attrNameLst>
                                      </p:cBhvr>
                                      <p:to>
                                        <a:srgbClr val="FF0000"/>
                                      </p:to>
                                    </p:animClr>
                                    <p:set>
                                      <p:cBhvr>
                                        <p:cTn id="27" dur="3000" fill="hold"/>
                                        <p:tgtEl>
                                          <p:spTgt spid="63495"/>
                                        </p:tgtEl>
                                        <p:attrNameLst>
                                          <p:attrName>fill.type</p:attrName>
                                        </p:attrNameLst>
                                      </p:cBhvr>
                                      <p:to>
                                        <p:strVal val="solid"/>
                                      </p:to>
                                    </p:set>
                                    <p:set>
                                      <p:cBhvr>
                                        <p:cTn id="28" dur="3000" fill="hold"/>
                                        <p:tgtEl>
                                          <p:spTgt spid="63495"/>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63496"/>
                                        </p:tgtEl>
                                        <p:attrNameLst>
                                          <p:attrName>fillcolor</p:attrName>
                                        </p:attrNameLst>
                                      </p:cBhvr>
                                      <p:to>
                                        <a:srgbClr val="FF0000"/>
                                      </p:to>
                                    </p:animClr>
                                    <p:set>
                                      <p:cBhvr>
                                        <p:cTn id="31" dur="3000" fill="hold"/>
                                        <p:tgtEl>
                                          <p:spTgt spid="63496"/>
                                        </p:tgtEl>
                                        <p:attrNameLst>
                                          <p:attrName>fill.type</p:attrName>
                                        </p:attrNameLst>
                                      </p:cBhvr>
                                      <p:to>
                                        <p:strVal val="solid"/>
                                      </p:to>
                                    </p:set>
                                    <p:set>
                                      <p:cBhvr>
                                        <p:cTn id="32" dur="3000" fill="hold"/>
                                        <p:tgtEl>
                                          <p:spTgt spid="63496"/>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63497"/>
                                        </p:tgtEl>
                                        <p:attrNameLst>
                                          <p:attrName>fillcolor</p:attrName>
                                        </p:attrNameLst>
                                      </p:cBhvr>
                                      <p:to>
                                        <a:srgbClr val="FF0000"/>
                                      </p:to>
                                    </p:animClr>
                                    <p:set>
                                      <p:cBhvr>
                                        <p:cTn id="35" dur="3000" fill="hold"/>
                                        <p:tgtEl>
                                          <p:spTgt spid="63497"/>
                                        </p:tgtEl>
                                        <p:attrNameLst>
                                          <p:attrName>fill.type</p:attrName>
                                        </p:attrNameLst>
                                      </p:cBhvr>
                                      <p:to>
                                        <p:strVal val="solid"/>
                                      </p:to>
                                    </p:set>
                                    <p:set>
                                      <p:cBhvr>
                                        <p:cTn id="36" dur="3000" fill="hold"/>
                                        <p:tgtEl>
                                          <p:spTgt spid="63497"/>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63498"/>
                                        </p:tgtEl>
                                        <p:attrNameLst>
                                          <p:attrName>fillcolor</p:attrName>
                                        </p:attrNameLst>
                                      </p:cBhvr>
                                      <p:to>
                                        <a:srgbClr val="FF0000"/>
                                      </p:to>
                                    </p:animClr>
                                    <p:set>
                                      <p:cBhvr>
                                        <p:cTn id="39" dur="3000" fill="hold"/>
                                        <p:tgtEl>
                                          <p:spTgt spid="63498"/>
                                        </p:tgtEl>
                                        <p:attrNameLst>
                                          <p:attrName>fill.type</p:attrName>
                                        </p:attrNameLst>
                                      </p:cBhvr>
                                      <p:to>
                                        <p:strVal val="solid"/>
                                      </p:to>
                                    </p:set>
                                    <p:set>
                                      <p:cBhvr>
                                        <p:cTn id="40" dur="3000" fill="hold"/>
                                        <p:tgtEl>
                                          <p:spTgt spid="63498"/>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63499"/>
                                        </p:tgtEl>
                                        <p:attrNameLst>
                                          <p:attrName>fillcolor</p:attrName>
                                        </p:attrNameLst>
                                      </p:cBhvr>
                                      <p:to>
                                        <a:srgbClr val="FF0000"/>
                                      </p:to>
                                    </p:animClr>
                                    <p:set>
                                      <p:cBhvr>
                                        <p:cTn id="43" dur="3000" fill="hold"/>
                                        <p:tgtEl>
                                          <p:spTgt spid="63499"/>
                                        </p:tgtEl>
                                        <p:attrNameLst>
                                          <p:attrName>fill.type</p:attrName>
                                        </p:attrNameLst>
                                      </p:cBhvr>
                                      <p:to>
                                        <p:strVal val="solid"/>
                                      </p:to>
                                    </p:set>
                                    <p:set>
                                      <p:cBhvr>
                                        <p:cTn id="44" dur="3000" fill="hold"/>
                                        <p:tgtEl>
                                          <p:spTgt spid="63499"/>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63500"/>
                                        </p:tgtEl>
                                        <p:attrNameLst>
                                          <p:attrName>fillcolor</p:attrName>
                                        </p:attrNameLst>
                                      </p:cBhvr>
                                      <p:to>
                                        <a:srgbClr val="FF0000"/>
                                      </p:to>
                                    </p:animClr>
                                    <p:set>
                                      <p:cBhvr>
                                        <p:cTn id="47" dur="3000" fill="hold"/>
                                        <p:tgtEl>
                                          <p:spTgt spid="63500"/>
                                        </p:tgtEl>
                                        <p:attrNameLst>
                                          <p:attrName>fill.type</p:attrName>
                                        </p:attrNameLst>
                                      </p:cBhvr>
                                      <p:to>
                                        <p:strVal val="solid"/>
                                      </p:to>
                                    </p:set>
                                    <p:set>
                                      <p:cBhvr>
                                        <p:cTn id="48" dur="3000" fill="hold"/>
                                        <p:tgtEl>
                                          <p:spTgt spid="63500"/>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63501"/>
                                        </p:tgtEl>
                                        <p:attrNameLst>
                                          <p:attrName>fillcolor</p:attrName>
                                        </p:attrNameLst>
                                      </p:cBhvr>
                                      <p:to>
                                        <a:srgbClr val="FF0000"/>
                                      </p:to>
                                    </p:animClr>
                                    <p:set>
                                      <p:cBhvr>
                                        <p:cTn id="51" dur="3000" fill="hold"/>
                                        <p:tgtEl>
                                          <p:spTgt spid="63501"/>
                                        </p:tgtEl>
                                        <p:attrNameLst>
                                          <p:attrName>fill.type</p:attrName>
                                        </p:attrNameLst>
                                      </p:cBhvr>
                                      <p:to>
                                        <p:strVal val="solid"/>
                                      </p:to>
                                    </p:set>
                                    <p:set>
                                      <p:cBhvr>
                                        <p:cTn id="52" dur="3000" fill="hold"/>
                                        <p:tgtEl>
                                          <p:spTgt spid="63501"/>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63502"/>
                                        </p:tgtEl>
                                        <p:attrNameLst>
                                          <p:attrName>fillcolor</p:attrName>
                                        </p:attrNameLst>
                                      </p:cBhvr>
                                      <p:to>
                                        <a:srgbClr val="FF0000"/>
                                      </p:to>
                                    </p:animClr>
                                    <p:set>
                                      <p:cBhvr>
                                        <p:cTn id="55" dur="3000" fill="hold"/>
                                        <p:tgtEl>
                                          <p:spTgt spid="63502"/>
                                        </p:tgtEl>
                                        <p:attrNameLst>
                                          <p:attrName>fill.type</p:attrName>
                                        </p:attrNameLst>
                                      </p:cBhvr>
                                      <p:to>
                                        <p:strVal val="solid"/>
                                      </p:to>
                                    </p:set>
                                    <p:set>
                                      <p:cBhvr>
                                        <p:cTn id="56" dur="3000" fill="hold"/>
                                        <p:tgtEl>
                                          <p:spTgt spid="63502"/>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63503"/>
                                        </p:tgtEl>
                                        <p:attrNameLst>
                                          <p:attrName>fillcolor</p:attrName>
                                        </p:attrNameLst>
                                      </p:cBhvr>
                                      <p:to>
                                        <a:srgbClr val="FF0000"/>
                                      </p:to>
                                    </p:animClr>
                                    <p:set>
                                      <p:cBhvr>
                                        <p:cTn id="59" dur="3000" fill="hold"/>
                                        <p:tgtEl>
                                          <p:spTgt spid="63503"/>
                                        </p:tgtEl>
                                        <p:attrNameLst>
                                          <p:attrName>fill.type</p:attrName>
                                        </p:attrNameLst>
                                      </p:cBhvr>
                                      <p:to>
                                        <p:strVal val="solid"/>
                                      </p:to>
                                    </p:set>
                                    <p:set>
                                      <p:cBhvr>
                                        <p:cTn id="60" dur="3000" fill="hold"/>
                                        <p:tgtEl>
                                          <p:spTgt spid="63503"/>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63504"/>
                                        </p:tgtEl>
                                        <p:attrNameLst>
                                          <p:attrName>fillcolor</p:attrName>
                                        </p:attrNameLst>
                                      </p:cBhvr>
                                      <p:to>
                                        <a:srgbClr val="FF0000"/>
                                      </p:to>
                                    </p:animClr>
                                    <p:set>
                                      <p:cBhvr>
                                        <p:cTn id="63" dur="3000" fill="hold"/>
                                        <p:tgtEl>
                                          <p:spTgt spid="63504"/>
                                        </p:tgtEl>
                                        <p:attrNameLst>
                                          <p:attrName>fill.type</p:attrName>
                                        </p:attrNameLst>
                                      </p:cBhvr>
                                      <p:to>
                                        <p:strVal val="solid"/>
                                      </p:to>
                                    </p:set>
                                    <p:set>
                                      <p:cBhvr>
                                        <p:cTn id="64" dur="3000" fill="hold"/>
                                        <p:tgtEl>
                                          <p:spTgt spid="63504"/>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63505"/>
                                        </p:tgtEl>
                                        <p:attrNameLst>
                                          <p:attrName>fillcolor</p:attrName>
                                        </p:attrNameLst>
                                      </p:cBhvr>
                                      <p:to>
                                        <a:srgbClr val="FF0000"/>
                                      </p:to>
                                    </p:animClr>
                                    <p:set>
                                      <p:cBhvr>
                                        <p:cTn id="67" dur="3000" fill="hold"/>
                                        <p:tgtEl>
                                          <p:spTgt spid="63505"/>
                                        </p:tgtEl>
                                        <p:attrNameLst>
                                          <p:attrName>fill.type</p:attrName>
                                        </p:attrNameLst>
                                      </p:cBhvr>
                                      <p:to>
                                        <p:strVal val="solid"/>
                                      </p:to>
                                    </p:set>
                                    <p:set>
                                      <p:cBhvr>
                                        <p:cTn id="68" dur="3000" fill="hold"/>
                                        <p:tgtEl>
                                          <p:spTgt spid="63505"/>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63506"/>
                                        </p:tgtEl>
                                        <p:attrNameLst>
                                          <p:attrName>fillcolor</p:attrName>
                                        </p:attrNameLst>
                                      </p:cBhvr>
                                      <p:to>
                                        <a:srgbClr val="FF0000"/>
                                      </p:to>
                                    </p:animClr>
                                    <p:set>
                                      <p:cBhvr>
                                        <p:cTn id="71" dur="3000" fill="hold"/>
                                        <p:tgtEl>
                                          <p:spTgt spid="63506"/>
                                        </p:tgtEl>
                                        <p:attrNameLst>
                                          <p:attrName>fill.type</p:attrName>
                                        </p:attrNameLst>
                                      </p:cBhvr>
                                      <p:to>
                                        <p:strVal val="solid"/>
                                      </p:to>
                                    </p:set>
                                    <p:set>
                                      <p:cBhvr>
                                        <p:cTn id="72" dur="3000" fill="hold"/>
                                        <p:tgtEl>
                                          <p:spTgt spid="63506"/>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63507"/>
                                        </p:tgtEl>
                                        <p:attrNameLst>
                                          <p:attrName>fillcolor</p:attrName>
                                        </p:attrNameLst>
                                      </p:cBhvr>
                                      <p:to>
                                        <a:srgbClr val="FF0000"/>
                                      </p:to>
                                    </p:animClr>
                                    <p:set>
                                      <p:cBhvr>
                                        <p:cTn id="75" dur="3000" fill="hold"/>
                                        <p:tgtEl>
                                          <p:spTgt spid="63507"/>
                                        </p:tgtEl>
                                        <p:attrNameLst>
                                          <p:attrName>fill.type</p:attrName>
                                        </p:attrNameLst>
                                      </p:cBhvr>
                                      <p:to>
                                        <p:strVal val="solid"/>
                                      </p:to>
                                    </p:set>
                                    <p:set>
                                      <p:cBhvr>
                                        <p:cTn id="76" dur="3000" fill="hold"/>
                                        <p:tgtEl>
                                          <p:spTgt spid="63507"/>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63508"/>
                                        </p:tgtEl>
                                        <p:attrNameLst>
                                          <p:attrName>fillcolor</p:attrName>
                                        </p:attrNameLst>
                                      </p:cBhvr>
                                      <p:to>
                                        <a:srgbClr val="FF0000"/>
                                      </p:to>
                                    </p:animClr>
                                    <p:set>
                                      <p:cBhvr>
                                        <p:cTn id="79" dur="3000" fill="hold"/>
                                        <p:tgtEl>
                                          <p:spTgt spid="63508"/>
                                        </p:tgtEl>
                                        <p:attrNameLst>
                                          <p:attrName>fill.type</p:attrName>
                                        </p:attrNameLst>
                                      </p:cBhvr>
                                      <p:to>
                                        <p:strVal val="solid"/>
                                      </p:to>
                                    </p:set>
                                    <p:set>
                                      <p:cBhvr>
                                        <p:cTn id="80" dur="3000" fill="hold"/>
                                        <p:tgtEl>
                                          <p:spTgt spid="63508"/>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63509"/>
                                        </p:tgtEl>
                                        <p:attrNameLst>
                                          <p:attrName>fillcolor</p:attrName>
                                        </p:attrNameLst>
                                      </p:cBhvr>
                                      <p:to>
                                        <a:srgbClr val="FF0000"/>
                                      </p:to>
                                    </p:animClr>
                                    <p:set>
                                      <p:cBhvr>
                                        <p:cTn id="83" dur="3000" fill="hold"/>
                                        <p:tgtEl>
                                          <p:spTgt spid="63509"/>
                                        </p:tgtEl>
                                        <p:attrNameLst>
                                          <p:attrName>fill.type</p:attrName>
                                        </p:attrNameLst>
                                      </p:cBhvr>
                                      <p:to>
                                        <p:strVal val="solid"/>
                                      </p:to>
                                    </p:set>
                                    <p:set>
                                      <p:cBhvr>
                                        <p:cTn id="84" dur="3000" fill="hold"/>
                                        <p:tgtEl>
                                          <p:spTgt spid="63509"/>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635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3510"/>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635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9821869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68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1600" dirty="0" smtClean="0"/>
              <a:t>“Man’s </a:t>
            </a:r>
            <a:r>
              <a:rPr lang="en-US" sz="1600" b="1" dirty="0"/>
              <a:t>laws</a:t>
            </a:r>
            <a:r>
              <a:rPr lang="en-US" sz="1600" dirty="0"/>
              <a:t> cannot make </a:t>
            </a:r>
            <a:r>
              <a:rPr lang="en-US" sz="1600" b="1" dirty="0"/>
              <a:t>moral </a:t>
            </a:r>
            <a:r>
              <a:rPr lang="en-US" sz="1600" dirty="0"/>
              <a:t>what God has declared </a:t>
            </a:r>
            <a:r>
              <a:rPr lang="en-US" sz="1600" b="1" dirty="0" smtClean="0"/>
              <a:t>immoral</a:t>
            </a:r>
            <a:r>
              <a:rPr lang="en-US" sz="1600" dirty="0" smtClean="0"/>
              <a:t>.”</a:t>
            </a:r>
          </a:p>
          <a:p>
            <a:pPr algn="ctr"/>
            <a:endParaRPr lang="en-US" sz="1600" dirty="0"/>
          </a:p>
          <a:p>
            <a:pPr algn="r"/>
            <a:r>
              <a:rPr lang="en-US" sz="1600" dirty="0"/>
              <a:t>- Elder </a:t>
            </a:r>
            <a:r>
              <a:rPr lang="en-US" sz="1600" dirty="0" err="1"/>
              <a:t>Dallin</a:t>
            </a:r>
            <a:r>
              <a:rPr lang="en-US" sz="1600" dirty="0"/>
              <a:t> H. Oaks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6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- 300</a:t>
            </a:r>
            <a:endParaRPr lang="en-US" sz="2400" dirty="0">
              <a:solidFill>
                <a:schemeClr val="bg1"/>
              </a:solidFill>
            </a:endParaRPr>
          </a:p>
        </p:txBody>
      </p:sp>
      <p:pic>
        <p:nvPicPr>
          <p:cNvPr id="2" name="Sun AM - Scott - Personal Strength through Atonement of Jesus Chri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2"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3"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4"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5"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6"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7"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8"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9"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0"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1"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2"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3"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4"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5"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6"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7"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5558" name="orie1333.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5559"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6556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- 300</a:t>
            </a:r>
            <a:endParaRPr lang="en-US" sz="2400" dirty="0">
              <a:solidFill>
                <a:schemeClr val="bg1"/>
              </a:solidFill>
            </a:endParaRPr>
          </a:p>
        </p:txBody>
      </p:sp>
      <p:sp>
        <p:nvSpPr>
          <p:cNvPr id="65561"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a:t>
            </a:r>
            <a:r>
              <a:rPr lang="en-US" sz="2400" dirty="0"/>
              <a:t>The </a:t>
            </a:r>
            <a:r>
              <a:rPr lang="en-US" sz="2400" dirty="0" smtClean="0"/>
              <a:t>Lord </a:t>
            </a:r>
            <a:r>
              <a:rPr lang="en-US" sz="2400" dirty="0"/>
              <a:t>sees </a:t>
            </a:r>
            <a:r>
              <a:rPr lang="en-US" sz="2400" dirty="0" smtClean="0"/>
              <a:t>w________ </a:t>
            </a:r>
            <a:r>
              <a:rPr lang="en-US" sz="2400" dirty="0"/>
              <a:t>differently than He does </a:t>
            </a:r>
            <a:r>
              <a:rPr lang="en-US" sz="2400" dirty="0" smtClean="0"/>
              <a:t>r_______. </a:t>
            </a:r>
            <a:r>
              <a:rPr lang="en-US" sz="2400" dirty="0"/>
              <a:t>Whereas the Lord warns that </a:t>
            </a:r>
            <a:r>
              <a:rPr lang="en-US" sz="2400" dirty="0" err="1"/>
              <a:t>unrepented</a:t>
            </a:r>
            <a:r>
              <a:rPr lang="en-US" sz="2400" dirty="0"/>
              <a:t> </a:t>
            </a:r>
            <a:r>
              <a:rPr lang="en-US" sz="2400" dirty="0" smtClean="0"/>
              <a:t>r______ </a:t>
            </a:r>
            <a:r>
              <a:rPr lang="en-US" sz="2400" dirty="0"/>
              <a:t>will bring punishment, when the Lord speaks of </a:t>
            </a:r>
            <a:r>
              <a:rPr lang="en-US" sz="2400" dirty="0" smtClean="0"/>
              <a:t>w________, </a:t>
            </a:r>
            <a:r>
              <a:rPr lang="en-US" sz="2400" dirty="0"/>
              <a:t>it is always with </a:t>
            </a:r>
            <a:r>
              <a:rPr lang="en-US" sz="2400" dirty="0" smtClean="0"/>
              <a:t>m_____.”</a:t>
            </a:r>
            <a:endParaRPr lang="en-US" sz="2400" dirty="0"/>
          </a:p>
          <a:p>
            <a:pPr algn="r"/>
            <a:r>
              <a:rPr lang="en-US" sz="2000" dirty="0"/>
              <a:t>- Elder Richard G. Scott</a:t>
            </a:r>
          </a:p>
        </p:txBody>
      </p:sp>
    </p:spTree>
    <p:extLst>
      <p:ext uri="{BB962C8B-B14F-4D97-AF65-F5344CB8AC3E}">
        <p14:creationId xmlns:p14="http://schemas.microsoft.com/office/powerpoint/2010/main" val="2268995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65538"/>
                                        </p:tgtEl>
                                        <p:attrNameLst>
                                          <p:attrName>fillcolor</p:attrName>
                                        </p:attrNameLst>
                                      </p:cBhvr>
                                      <p:to>
                                        <a:srgbClr val="FF0000"/>
                                      </p:to>
                                    </p:animClr>
                                    <p:set>
                                      <p:cBhvr>
                                        <p:cTn id="7" dur="3000" fill="hold"/>
                                        <p:tgtEl>
                                          <p:spTgt spid="65538"/>
                                        </p:tgtEl>
                                        <p:attrNameLst>
                                          <p:attrName>fill.type</p:attrName>
                                        </p:attrNameLst>
                                      </p:cBhvr>
                                      <p:to>
                                        <p:strVal val="solid"/>
                                      </p:to>
                                    </p:set>
                                    <p:set>
                                      <p:cBhvr>
                                        <p:cTn id="8" dur="3000" fill="hold"/>
                                        <p:tgtEl>
                                          <p:spTgt spid="65538"/>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65539"/>
                                        </p:tgtEl>
                                        <p:attrNameLst>
                                          <p:attrName>fillcolor</p:attrName>
                                        </p:attrNameLst>
                                      </p:cBhvr>
                                      <p:to>
                                        <a:srgbClr val="FF0000"/>
                                      </p:to>
                                    </p:animClr>
                                    <p:set>
                                      <p:cBhvr>
                                        <p:cTn id="11" dur="3000" fill="hold"/>
                                        <p:tgtEl>
                                          <p:spTgt spid="65539"/>
                                        </p:tgtEl>
                                        <p:attrNameLst>
                                          <p:attrName>fill.type</p:attrName>
                                        </p:attrNameLst>
                                      </p:cBhvr>
                                      <p:to>
                                        <p:strVal val="solid"/>
                                      </p:to>
                                    </p:set>
                                    <p:set>
                                      <p:cBhvr>
                                        <p:cTn id="12" dur="3000" fill="hold"/>
                                        <p:tgtEl>
                                          <p:spTgt spid="65539"/>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65540"/>
                                        </p:tgtEl>
                                        <p:attrNameLst>
                                          <p:attrName>fillcolor</p:attrName>
                                        </p:attrNameLst>
                                      </p:cBhvr>
                                      <p:to>
                                        <a:srgbClr val="FF0000"/>
                                      </p:to>
                                    </p:animClr>
                                    <p:set>
                                      <p:cBhvr>
                                        <p:cTn id="15" dur="3000" fill="hold"/>
                                        <p:tgtEl>
                                          <p:spTgt spid="65540"/>
                                        </p:tgtEl>
                                        <p:attrNameLst>
                                          <p:attrName>fill.type</p:attrName>
                                        </p:attrNameLst>
                                      </p:cBhvr>
                                      <p:to>
                                        <p:strVal val="solid"/>
                                      </p:to>
                                    </p:set>
                                    <p:set>
                                      <p:cBhvr>
                                        <p:cTn id="16" dur="3000" fill="hold"/>
                                        <p:tgtEl>
                                          <p:spTgt spid="65540"/>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65541"/>
                                        </p:tgtEl>
                                        <p:attrNameLst>
                                          <p:attrName>fillcolor</p:attrName>
                                        </p:attrNameLst>
                                      </p:cBhvr>
                                      <p:to>
                                        <a:srgbClr val="FF0000"/>
                                      </p:to>
                                    </p:animClr>
                                    <p:set>
                                      <p:cBhvr>
                                        <p:cTn id="19" dur="3000" fill="hold"/>
                                        <p:tgtEl>
                                          <p:spTgt spid="65541"/>
                                        </p:tgtEl>
                                        <p:attrNameLst>
                                          <p:attrName>fill.type</p:attrName>
                                        </p:attrNameLst>
                                      </p:cBhvr>
                                      <p:to>
                                        <p:strVal val="solid"/>
                                      </p:to>
                                    </p:set>
                                    <p:set>
                                      <p:cBhvr>
                                        <p:cTn id="20" dur="3000" fill="hold"/>
                                        <p:tgtEl>
                                          <p:spTgt spid="65541"/>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65542"/>
                                        </p:tgtEl>
                                        <p:attrNameLst>
                                          <p:attrName>fillcolor</p:attrName>
                                        </p:attrNameLst>
                                      </p:cBhvr>
                                      <p:to>
                                        <a:srgbClr val="FF0000"/>
                                      </p:to>
                                    </p:animClr>
                                    <p:set>
                                      <p:cBhvr>
                                        <p:cTn id="23" dur="3000" fill="hold"/>
                                        <p:tgtEl>
                                          <p:spTgt spid="65542"/>
                                        </p:tgtEl>
                                        <p:attrNameLst>
                                          <p:attrName>fill.type</p:attrName>
                                        </p:attrNameLst>
                                      </p:cBhvr>
                                      <p:to>
                                        <p:strVal val="solid"/>
                                      </p:to>
                                    </p:set>
                                    <p:set>
                                      <p:cBhvr>
                                        <p:cTn id="24" dur="3000" fill="hold"/>
                                        <p:tgtEl>
                                          <p:spTgt spid="65542"/>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65543"/>
                                        </p:tgtEl>
                                        <p:attrNameLst>
                                          <p:attrName>fillcolor</p:attrName>
                                        </p:attrNameLst>
                                      </p:cBhvr>
                                      <p:to>
                                        <a:srgbClr val="FF0000"/>
                                      </p:to>
                                    </p:animClr>
                                    <p:set>
                                      <p:cBhvr>
                                        <p:cTn id="27" dur="3000" fill="hold"/>
                                        <p:tgtEl>
                                          <p:spTgt spid="65543"/>
                                        </p:tgtEl>
                                        <p:attrNameLst>
                                          <p:attrName>fill.type</p:attrName>
                                        </p:attrNameLst>
                                      </p:cBhvr>
                                      <p:to>
                                        <p:strVal val="solid"/>
                                      </p:to>
                                    </p:set>
                                    <p:set>
                                      <p:cBhvr>
                                        <p:cTn id="28" dur="3000" fill="hold"/>
                                        <p:tgtEl>
                                          <p:spTgt spid="65543"/>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65544"/>
                                        </p:tgtEl>
                                        <p:attrNameLst>
                                          <p:attrName>fillcolor</p:attrName>
                                        </p:attrNameLst>
                                      </p:cBhvr>
                                      <p:to>
                                        <a:srgbClr val="FF0000"/>
                                      </p:to>
                                    </p:animClr>
                                    <p:set>
                                      <p:cBhvr>
                                        <p:cTn id="31" dur="3000" fill="hold"/>
                                        <p:tgtEl>
                                          <p:spTgt spid="65544"/>
                                        </p:tgtEl>
                                        <p:attrNameLst>
                                          <p:attrName>fill.type</p:attrName>
                                        </p:attrNameLst>
                                      </p:cBhvr>
                                      <p:to>
                                        <p:strVal val="solid"/>
                                      </p:to>
                                    </p:set>
                                    <p:set>
                                      <p:cBhvr>
                                        <p:cTn id="32" dur="3000" fill="hold"/>
                                        <p:tgtEl>
                                          <p:spTgt spid="65544"/>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65545"/>
                                        </p:tgtEl>
                                        <p:attrNameLst>
                                          <p:attrName>fillcolor</p:attrName>
                                        </p:attrNameLst>
                                      </p:cBhvr>
                                      <p:to>
                                        <a:srgbClr val="FF0000"/>
                                      </p:to>
                                    </p:animClr>
                                    <p:set>
                                      <p:cBhvr>
                                        <p:cTn id="35" dur="3000" fill="hold"/>
                                        <p:tgtEl>
                                          <p:spTgt spid="65545"/>
                                        </p:tgtEl>
                                        <p:attrNameLst>
                                          <p:attrName>fill.type</p:attrName>
                                        </p:attrNameLst>
                                      </p:cBhvr>
                                      <p:to>
                                        <p:strVal val="solid"/>
                                      </p:to>
                                    </p:set>
                                    <p:set>
                                      <p:cBhvr>
                                        <p:cTn id="36" dur="3000" fill="hold"/>
                                        <p:tgtEl>
                                          <p:spTgt spid="65545"/>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65546"/>
                                        </p:tgtEl>
                                        <p:attrNameLst>
                                          <p:attrName>fillcolor</p:attrName>
                                        </p:attrNameLst>
                                      </p:cBhvr>
                                      <p:to>
                                        <a:srgbClr val="FF0000"/>
                                      </p:to>
                                    </p:animClr>
                                    <p:set>
                                      <p:cBhvr>
                                        <p:cTn id="39" dur="3000" fill="hold"/>
                                        <p:tgtEl>
                                          <p:spTgt spid="65546"/>
                                        </p:tgtEl>
                                        <p:attrNameLst>
                                          <p:attrName>fill.type</p:attrName>
                                        </p:attrNameLst>
                                      </p:cBhvr>
                                      <p:to>
                                        <p:strVal val="solid"/>
                                      </p:to>
                                    </p:set>
                                    <p:set>
                                      <p:cBhvr>
                                        <p:cTn id="40" dur="3000" fill="hold"/>
                                        <p:tgtEl>
                                          <p:spTgt spid="65546"/>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65547"/>
                                        </p:tgtEl>
                                        <p:attrNameLst>
                                          <p:attrName>fillcolor</p:attrName>
                                        </p:attrNameLst>
                                      </p:cBhvr>
                                      <p:to>
                                        <a:srgbClr val="FF0000"/>
                                      </p:to>
                                    </p:animClr>
                                    <p:set>
                                      <p:cBhvr>
                                        <p:cTn id="43" dur="3000" fill="hold"/>
                                        <p:tgtEl>
                                          <p:spTgt spid="65547"/>
                                        </p:tgtEl>
                                        <p:attrNameLst>
                                          <p:attrName>fill.type</p:attrName>
                                        </p:attrNameLst>
                                      </p:cBhvr>
                                      <p:to>
                                        <p:strVal val="solid"/>
                                      </p:to>
                                    </p:set>
                                    <p:set>
                                      <p:cBhvr>
                                        <p:cTn id="44" dur="3000" fill="hold"/>
                                        <p:tgtEl>
                                          <p:spTgt spid="65547"/>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65548"/>
                                        </p:tgtEl>
                                        <p:attrNameLst>
                                          <p:attrName>fillcolor</p:attrName>
                                        </p:attrNameLst>
                                      </p:cBhvr>
                                      <p:to>
                                        <a:srgbClr val="FF0000"/>
                                      </p:to>
                                    </p:animClr>
                                    <p:set>
                                      <p:cBhvr>
                                        <p:cTn id="47" dur="3000" fill="hold"/>
                                        <p:tgtEl>
                                          <p:spTgt spid="65548"/>
                                        </p:tgtEl>
                                        <p:attrNameLst>
                                          <p:attrName>fill.type</p:attrName>
                                        </p:attrNameLst>
                                      </p:cBhvr>
                                      <p:to>
                                        <p:strVal val="solid"/>
                                      </p:to>
                                    </p:set>
                                    <p:set>
                                      <p:cBhvr>
                                        <p:cTn id="48" dur="3000" fill="hold"/>
                                        <p:tgtEl>
                                          <p:spTgt spid="65548"/>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65549"/>
                                        </p:tgtEl>
                                        <p:attrNameLst>
                                          <p:attrName>fillcolor</p:attrName>
                                        </p:attrNameLst>
                                      </p:cBhvr>
                                      <p:to>
                                        <a:srgbClr val="FF0000"/>
                                      </p:to>
                                    </p:animClr>
                                    <p:set>
                                      <p:cBhvr>
                                        <p:cTn id="51" dur="3000" fill="hold"/>
                                        <p:tgtEl>
                                          <p:spTgt spid="65549"/>
                                        </p:tgtEl>
                                        <p:attrNameLst>
                                          <p:attrName>fill.type</p:attrName>
                                        </p:attrNameLst>
                                      </p:cBhvr>
                                      <p:to>
                                        <p:strVal val="solid"/>
                                      </p:to>
                                    </p:set>
                                    <p:set>
                                      <p:cBhvr>
                                        <p:cTn id="52" dur="3000" fill="hold"/>
                                        <p:tgtEl>
                                          <p:spTgt spid="65549"/>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65550"/>
                                        </p:tgtEl>
                                        <p:attrNameLst>
                                          <p:attrName>fillcolor</p:attrName>
                                        </p:attrNameLst>
                                      </p:cBhvr>
                                      <p:to>
                                        <a:srgbClr val="FF0000"/>
                                      </p:to>
                                    </p:animClr>
                                    <p:set>
                                      <p:cBhvr>
                                        <p:cTn id="55" dur="3000" fill="hold"/>
                                        <p:tgtEl>
                                          <p:spTgt spid="65550"/>
                                        </p:tgtEl>
                                        <p:attrNameLst>
                                          <p:attrName>fill.type</p:attrName>
                                        </p:attrNameLst>
                                      </p:cBhvr>
                                      <p:to>
                                        <p:strVal val="solid"/>
                                      </p:to>
                                    </p:set>
                                    <p:set>
                                      <p:cBhvr>
                                        <p:cTn id="56" dur="3000" fill="hold"/>
                                        <p:tgtEl>
                                          <p:spTgt spid="65550"/>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65551"/>
                                        </p:tgtEl>
                                        <p:attrNameLst>
                                          <p:attrName>fillcolor</p:attrName>
                                        </p:attrNameLst>
                                      </p:cBhvr>
                                      <p:to>
                                        <a:srgbClr val="FF0000"/>
                                      </p:to>
                                    </p:animClr>
                                    <p:set>
                                      <p:cBhvr>
                                        <p:cTn id="59" dur="3000" fill="hold"/>
                                        <p:tgtEl>
                                          <p:spTgt spid="65551"/>
                                        </p:tgtEl>
                                        <p:attrNameLst>
                                          <p:attrName>fill.type</p:attrName>
                                        </p:attrNameLst>
                                      </p:cBhvr>
                                      <p:to>
                                        <p:strVal val="solid"/>
                                      </p:to>
                                    </p:set>
                                    <p:set>
                                      <p:cBhvr>
                                        <p:cTn id="60" dur="3000" fill="hold"/>
                                        <p:tgtEl>
                                          <p:spTgt spid="65551"/>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65552"/>
                                        </p:tgtEl>
                                        <p:attrNameLst>
                                          <p:attrName>fillcolor</p:attrName>
                                        </p:attrNameLst>
                                      </p:cBhvr>
                                      <p:to>
                                        <a:srgbClr val="FF0000"/>
                                      </p:to>
                                    </p:animClr>
                                    <p:set>
                                      <p:cBhvr>
                                        <p:cTn id="63" dur="3000" fill="hold"/>
                                        <p:tgtEl>
                                          <p:spTgt spid="65552"/>
                                        </p:tgtEl>
                                        <p:attrNameLst>
                                          <p:attrName>fill.type</p:attrName>
                                        </p:attrNameLst>
                                      </p:cBhvr>
                                      <p:to>
                                        <p:strVal val="solid"/>
                                      </p:to>
                                    </p:set>
                                    <p:set>
                                      <p:cBhvr>
                                        <p:cTn id="64" dur="3000" fill="hold"/>
                                        <p:tgtEl>
                                          <p:spTgt spid="65552"/>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65553"/>
                                        </p:tgtEl>
                                        <p:attrNameLst>
                                          <p:attrName>fillcolor</p:attrName>
                                        </p:attrNameLst>
                                      </p:cBhvr>
                                      <p:to>
                                        <a:srgbClr val="FF0000"/>
                                      </p:to>
                                    </p:animClr>
                                    <p:set>
                                      <p:cBhvr>
                                        <p:cTn id="67" dur="3000" fill="hold"/>
                                        <p:tgtEl>
                                          <p:spTgt spid="65553"/>
                                        </p:tgtEl>
                                        <p:attrNameLst>
                                          <p:attrName>fill.type</p:attrName>
                                        </p:attrNameLst>
                                      </p:cBhvr>
                                      <p:to>
                                        <p:strVal val="solid"/>
                                      </p:to>
                                    </p:set>
                                    <p:set>
                                      <p:cBhvr>
                                        <p:cTn id="68" dur="3000" fill="hold"/>
                                        <p:tgtEl>
                                          <p:spTgt spid="65553"/>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65554"/>
                                        </p:tgtEl>
                                        <p:attrNameLst>
                                          <p:attrName>fillcolor</p:attrName>
                                        </p:attrNameLst>
                                      </p:cBhvr>
                                      <p:to>
                                        <a:srgbClr val="FF0000"/>
                                      </p:to>
                                    </p:animClr>
                                    <p:set>
                                      <p:cBhvr>
                                        <p:cTn id="71" dur="3000" fill="hold"/>
                                        <p:tgtEl>
                                          <p:spTgt spid="65554"/>
                                        </p:tgtEl>
                                        <p:attrNameLst>
                                          <p:attrName>fill.type</p:attrName>
                                        </p:attrNameLst>
                                      </p:cBhvr>
                                      <p:to>
                                        <p:strVal val="solid"/>
                                      </p:to>
                                    </p:set>
                                    <p:set>
                                      <p:cBhvr>
                                        <p:cTn id="72" dur="3000" fill="hold"/>
                                        <p:tgtEl>
                                          <p:spTgt spid="65554"/>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65555"/>
                                        </p:tgtEl>
                                        <p:attrNameLst>
                                          <p:attrName>fillcolor</p:attrName>
                                        </p:attrNameLst>
                                      </p:cBhvr>
                                      <p:to>
                                        <a:srgbClr val="FF0000"/>
                                      </p:to>
                                    </p:animClr>
                                    <p:set>
                                      <p:cBhvr>
                                        <p:cTn id="75" dur="3000" fill="hold"/>
                                        <p:tgtEl>
                                          <p:spTgt spid="65555"/>
                                        </p:tgtEl>
                                        <p:attrNameLst>
                                          <p:attrName>fill.type</p:attrName>
                                        </p:attrNameLst>
                                      </p:cBhvr>
                                      <p:to>
                                        <p:strVal val="solid"/>
                                      </p:to>
                                    </p:set>
                                    <p:set>
                                      <p:cBhvr>
                                        <p:cTn id="76" dur="3000" fill="hold"/>
                                        <p:tgtEl>
                                          <p:spTgt spid="65555"/>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65556"/>
                                        </p:tgtEl>
                                        <p:attrNameLst>
                                          <p:attrName>fillcolor</p:attrName>
                                        </p:attrNameLst>
                                      </p:cBhvr>
                                      <p:to>
                                        <a:srgbClr val="FF0000"/>
                                      </p:to>
                                    </p:animClr>
                                    <p:set>
                                      <p:cBhvr>
                                        <p:cTn id="79" dur="3000" fill="hold"/>
                                        <p:tgtEl>
                                          <p:spTgt spid="65556"/>
                                        </p:tgtEl>
                                        <p:attrNameLst>
                                          <p:attrName>fill.type</p:attrName>
                                        </p:attrNameLst>
                                      </p:cBhvr>
                                      <p:to>
                                        <p:strVal val="solid"/>
                                      </p:to>
                                    </p:set>
                                    <p:set>
                                      <p:cBhvr>
                                        <p:cTn id="80" dur="3000" fill="hold"/>
                                        <p:tgtEl>
                                          <p:spTgt spid="65556"/>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65557"/>
                                        </p:tgtEl>
                                        <p:attrNameLst>
                                          <p:attrName>fillcolor</p:attrName>
                                        </p:attrNameLst>
                                      </p:cBhvr>
                                      <p:to>
                                        <a:srgbClr val="FF0000"/>
                                      </p:to>
                                    </p:animClr>
                                    <p:set>
                                      <p:cBhvr>
                                        <p:cTn id="83" dur="3000" fill="hold"/>
                                        <p:tgtEl>
                                          <p:spTgt spid="65557"/>
                                        </p:tgtEl>
                                        <p:attrNameLst>
                                          <p:attrName>fill.type</p:attrName>
                                        </p:attrNameLst>
                                      </p:cBhvr>
                                      <p:to>
                                        <p:strVal val="solid"/>
                                      </p:to>
                                    </p:set>
                                    <p:set>
                                      <p:cBhvr>
                                        <p:cTn id="84" dur="3000" fill="hold"/>
                                        <p:tgtEl>
                                          <p:spTgt spid="65557"/>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655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5558"/>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6555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3964401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70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“The </a:t>
            </a:r>
            <a:r>
              <a:rPr lang="en-US" sz="2400" dirty="0" smtClean="0"/>
              <a:t>Lord </a:t>
            </a:r>
            <a:r>
              <a:rPr lang="en-US" sz="2400" dirty="0"/>
              <a:t>sees </a:t>
            </a:r>
            <a:r>
              <a:rPr lang="en-US" sz="2400" b="1" dirty="0"/>
              <a:t>weaknesses</a:t>
            </a:r>
            <a:r>
              <a:rPr lang="en-US" sz="2400" dirty="0"/>
              <a:t> differently than He does </a:t>
            </a:r>
            <a:r>
              <a:rPr lang="en-US" sz="2400" b="1" dirty="0"/>
              <a:t>rebellion</a:t>
            </a:r>
            <a:r>
              <a:rPr lang="en-US" sz="2400" dirty="0"/>
              <a:t>. Whereas the Lord warns that </a:t>
            </a:r>
            <a:r>
              <a:rPr lang="en-US" sz="2400" dirty="0" err="1"/>
              <a:t>unrepented</a:t>
            </a:r>
            <a:r>
              <a:rPr lang="en-US" sz="2400" dirty="0"/>
              <a:t> </a:t>
            </a:r>
            <a:r>
              <a:rPr lang="en-US" sz="2400" b="1" dirty="0"/>
              <a:t>rebellion</a:t>
            </a:r>
            <a:r>
              <a:rPr lang="en-US" sz="2400" dirty="0"/>
              <a:t> will bring punishment, when the Lord speaks of </a:t>
            </a:r>
            <a:r>
              <a:rPr lang="en-US" sz="2400" b="1" dirty="0"/>
              <a:t>weaknesses</a:t>
            </a:r>
            <a:r>
              <a:rPr lang="en-US" sz="2400" dirty="0"/>
              <a:t>, it is always with </a:t>
            </a:r>
            <a:r>
              <a:rPr lang="en-US" sz="2400" b="1" dirty="0"/>
              <a:t>mercy</a:t>
            </a:r>
            <a:r>
              <a:rPr lang="en-US" sz="2400" dirty="0" smtClean="0"/>
              <a:t>.”</a:t>
            </a:r>
          </a:p>
          <a:p>
            <a:pPr algn="r"/>
            <a:r>
              <a:rPr lang="en-US" sz="2000" dirty="0" smtClean="0"/>
              <a:t>- Elder Richard G. Scott</a:t>
            </a:r>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0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- 400</a:t>
            </a:r>
            <a:endParaRPr lang="en-US" sz="2400" dirty="0">
              <a:solidFill>
                <a:schemeClr val="bg1"/>
              </a:solidFill>
            </a:endParaRPr>
          </a:p>
        </p:txBody>
      </p:sp>
      <p:pic>
        <p:nvPicPr>
          <p:cNvPr id="2" name="Sun AM - Monson - I Will Not Fail Thee Nor Forsake Th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7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Saturday Morning - 100</a:t>
            </a:r>
            <a:endParaRPr lang="en-US" sz="2400" dirty="0">
              <a:solidFill>
                <a:schemeClr val="bg1"/>
              </a:solidFill>
            </a:endParaRPr>
          </a:p>
        </p:txBody>
      </p:sp>
      <p:sp>
        <p:nvSpPr>
          <p:cNvPr id="27673"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What was the topic of </a:t>
            </a:r>
            <a:br>
              <a:rPr lang="en-US" sz="2400" dirty="0" smtClean="0"/>
            </a:br>
            <a:r>
              <a:rPr lang="en-US" sz="2400" dirty="0" smtClean="0"/>
              <a:t>President Monson’s opening talk?</a:t>
            </a:r>
            <a:endParaRPr lang="en-US" sz="2000" dirty="0"/>
          </a:p>
        </p:txBody>
      </p:sp>
      <p:sp>
        <p:nvSpPr>
          <p:cNvPr id="2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41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3000" fill="hold"/>
                                        <p:tgtEl>
                                          <p:spTgt spid="26"/>
                                        </p:tgtEl>
                                        <p:attrNameLst>
                                          <p:attrName>fillcolor</p:attrName>
                                        </p:attrNameLst>
                                      </p:cBhvr>
                                      <p:to>
                                        <a:srgbClr val="FF0000"/>
                                      </p:to>
                                    </p:animClr>
                                    <p:set>
                                      <p:cBhvr>
                                        <p:cTn id="7" dur="3000" fill="hold"/>
                                        <p:tgtEl>
                                          <p:spTgt spid="26"/>
                                        </p:tgtEl>
                                        <p:attrNameLst>
                                          <p:attrName>fill.type</p:attrName>
                                        </p:attrNameLst>
                                      </p:cBhvr>
                                      <p:to>
                                        <p:strVal val="solid"/>
                                      </p:to>
                                    </p:set>
                                    <p:set>
                                      <p:cBhvr>
                                        <p:cTn id="8" dur="3000" fill="hold"/>
                                        <p:tgtEl>
                                          <p:spTgt spid="2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27"/>
                                        </p:tgtEl>
                                        <p:attrNameLst>
                                          <p:attrName>fillcolor</p:attrName>
                                        </p:attrNameLst>
                                      </p:cBhvr>
                                      <p:to>
                                        <a:srgbClr val="FF0000"/>
                                      </p:to>
                                    </p:animClr>
                                    <p:set>
                                      <p:cBhvr>
                                        <p:cTn id="11" dur="3000" fill="hold"/>
                                        <p:tgtEl>
                                          <p:spTgt spid="27"/>
                                        </p:tgtEl>
                                        <p:attrNameLst>
                                          <p:attrName>fill.type</p:attrName>
                                        </p:attrNameLst>
                                      </p:cBhvr>
                                      <p:to>
                                        <p:strVal val="solid"/>
                                      </p:to>
                                    </p:set>
                                    <p:set>
                                      <p:cBhvr>
                                        <p:cTn id="12" dur="3000" fill="hold"/>
                                        <p:tgtEl>
                                          <p:spTgt spid="2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28"/>
                                        </p:tgtEl>
                                        <p:attrNameLst>
                                          <p:attrName>fillcolor</p:attrName>
                                        </p:attrNameLst>
                                      </p:cBhvr>
                                      <p:to>
                                        <a:srgbClr val="FF0000"/>
                                      </p:to>
                                    </p:animClr>
                                    <p:set>
                                      <p:cBhvr>
                                        <p:cTn id="15" dur="3000" fill="hold"/>
                                        <p:tgtEl>
                                          <p:spTgt spid="28"/>
                                        </p:tgtEl>
                                        <p:attrNameLst>
                                          <p:attrName>fill.type</p:attrName>
                                        </p:attrNameLst>
                                      </p:cBhvr>
                                      <p:to>
                                        <p:strVal val="solid"/>
                                      </p:to>
                                    </p:set>
                                    <p:set>
                                      <p:cBhvr>
                                        <p:cTn id="16" dur="3000" fill="hold"/>
                                        <p:tgtEl>
                                          <p:spTgt spid="2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29"/>
                                        </p:tgtEl>
                                        <p:attrNameLst>
                                          <p:attrName>fillcolor</p:attrName>
                                        </p:attrNameLst>
                                      </p:cBhvr>
                                      <p:to>
                                        <a:srgbClr val="FF0000"/>
                                      </p:to>
                                    </p:animClr>
                                    <p:set>
                                      <p:cBhvr>
                                        <p:cTn id="19" dur="3000" fill="hold"/>
                                        <p:tgtEl>
                                          <p:spTgt spid="29"/>
                                        </p:tgtEl>
                                        <p:attrNameLst>
                                          <p:attrName>fill.type</p:attrName>
                                        </p:attrNameLst>
                                      </p:cBhvr>
                                      <p:to>
                                        <p:strVal val="solid"/>
                                      </p:to>
                                    </p:set>
                                    <p:set>
                                      <p:cBhvr>
                                        <p:cTn id="20" dur="3000" fill="hold"/>
                                        <p:tgtEl>
                                          <p:spTgt spid="2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0"/>
                                        </p:tgtEl>
                                        <p:attrNameLst>
                                          <p:attrName>fillcolor</p:attrName>
                                        </p:attrNameLst>
                                      </p:cBhvr>
                                      <p:to>
                                        <a:srgbClr val="FF0000"/>
                                      </p:to>
                                    </p:animClr>
                                    <p:set>
                                      <p:cBhvr>
                                        <p:cTn id="23" dur="3000" fill="hold"/>
                                        <p:tgtEl>
                                          <p:spTgt spid="30"/>
                                        </p:tgtEl>
                                        <p:attrNameLst>
                                          <p:attrName>fill.type</p:attrName>
                                        </p:attrNameLst>
                                      </p:cBhvr>
                                      <p:to>
                                        <p:strVal val="solid"/>
                                      </p:to>
                                    </p:set>
                                    <p:set>
                                      <p:cBhvr>
                                        <p:cTn id="24" dur="3000" fill="hold"/>
                                        <p:tgtEl>
                                          <p:spTgt spid="3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1"/>
                                        </p:tgtEl>
                                        <p:attrNameLst>
                                          <p:attrName>fillcolor</p:attrName>
                                        </p:attrNameLst>
                                      </p:cBhvr>
                                      <p:to>
                                        <a:srgbClr val="FF0000"/>
                                      </p:to>
                                    </p:animClr>
                                    <p:set>
                                      <p:cBhvr>
                                        <p:cTn id="27" dur="3000" fill="hold"/>
                                        <p:tgtEl>
                                          <p:spTgt spid="31"/>
                                        </p:tgtEl>
                                        <p:attrNameLst>
                                          <p:attrName>fill.type</p:attrName>
                                        </p:attrNameLst>
                                      </p:cBhvr>
                                      <p:to>
                                        <p:strVal val="solid"/>
                                      </p:to>
                                    </p:set>
                                    <p:set>
                                      <p:cBhvr>
                                        <p:cTn id="28" dur="3000" fill="hold"/>
                                        <p:tgtEl>
                                          <p:spTgt spid="3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2"/>
                                        </p:tgtEl>
                                        <p:attrNameLst>
                                          <p:attrName>fillcolor</p:attrName>
                                        </p:attrNameLst>
                                      </p:cBhvr>
                                      <p:to>
                                        <a:srgbClr val="FF0000"/>
                                      </p:to>
                                    </p:animClr>
                                    <p:set>
                                      <p:cBhvr>
                                        <p:cTn id="31" dur="3000" fill="hold"/>
                                        <p:tgtEl>
                                          <p:spTgt spid="32"/>
                                        </p:tgtEl>
                                        <p:attrNameLst>
                                          <p:attrName>fill.type</p:attrName>
                                        </p:attrNameLst>
                                      </p:cBhvr>
                                      <p:to>
                                        <p:strVal val="solid"/>
                                      </p:to>
                                    </p:set>
                                    <p:set>
                                      <p:cBhvr>
                                        <p:cTn id="32" dur="3000" fill="hold"/>
                                        <p:tgtEl>
                                          <p:spTgt spid="3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3"/>
                                        </p:tgtEl>
                                        <p:attrNameLst>
                                          <p:attrName>fillcolor</p:attrName>
                                        </p:attrNameLst>
                                      </p:cBhvr>
                                      <p:to>
                                        <a:srgbClr val="FF0000"/>
                                      </p:to>
                                    </p:animClr>
                                    <p:set>
                                      <p:cBhvr>
                                        <p:cTn id="35" dur="3000" fill="hold"/>
                                        <p:tgtEl>
                                          <p:spTgt spid="33"/>
                                        </p:tgtEl>
                                        <p:attrNameLst>
                                          <p:attrName>fill.type</p:attrName>
                                        </p:attrNameLst>
                                      </p:cBhvr>
                                      <p:to>
                                        <p:strVal val="solid"/>
                                      </p:to>
                                    </p:set>
                                    <p:set>
                                      <p:cBhvr>
                                        <p:cTn id="36" dur="3000" fill="hold"/>
                                        <p:tgtEl>
                                          <p:spTgt spid="3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4"/>
                                        </p:tgtEl>
                                        <p:attrNameLst>
                                          <p:attrName>fillcolor</p:attrName>
                                        </p:attrNameLst>
                                      </p:cBhvr>
                                      <p:to>
                                        <a:srgbClr val="FF0000"/>
                                      </p:to>
                                    </p:animClr>
                                    <p:set>
                                      <p:cBhvr>
                                        <p:cTn id="39" dur="3000" fill="hold"/>
                                        <p:tgtEl>
                                          <p:spTgt spid="34"/>
                                        </p:tgtEl>
                                        <p:attrNameLst>
                                          <p:attrName>fill.type</p:attrName>
                                        </p:attrNameLst>
                                      </p:cBhvr>
                                      <p:to>
                                        <p:strVal val="solid"/>
                                      </p:to>
                                    </p:set>
                                    <p:set>
                                      <p:cBhvr>
                                        <p:cTn id="40" dur="3000" fill="hold"/>
                                        <p:tgtEl>
                                          <p:spTgt spid="3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5"/>
                                        </p:tgtEl>
                                        <p:attrNameLst>
                                          <p:attrName>fillcolor</p:attrName>
                                        </p:attrNameLst>
                                      </p:cBhvr>
                                      <p:to>
                                        <a:srgbClr val="FF0000"/>
                                      </p:to>
                                    </p:animClr>
                                    <p:set>
                                      <p:cBhvr>
                                        <p:cTn id="43" dur="3000" fill="hold"/>
                                        <p:tgtEl>
                                          <p:spTgt spid="35"/>
                                        </p:tgtEl>
                                        <p:attrNameLst>
                                          <p:attrName>fill.type</p:attrName>
                                        </p:attrNameLst>
                                      </p:cBhvr>
                                      <p:to>
                                        <p:strVal val="solid"/>
                                      </p:to>
                                    </p:set>
                                    <p:set>
                                      <p:cBhvr>
                                        <p:cTn id="44" dur="3000" fill="hold"/>
                                        <p:tgtEl>
                                          <p:spTgt spid="3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6"/>
                                        </p:tgtEl>
                                        <p:attrNameLst>
                                          <p:attrName>fillcolor</p:attrName>
                                        </p:attrNameLst>
                                      </p:cBhvr>
                                      <p:to>
                                        <a:srgbClr val="FF0000"/>
                                      </p:to>
                                    </p:animClr>
                                    <p:set>
                                      <p:cBhvr>
                                        <p:cTn id="47" dur="3000" fill="hold"/>
                                        <p:tgtEl>
                                          <p:spTgt spid="36"/>
                                        </p:tgtEl>
                                        <p:attrNameLst>
                                          <p:attrName>fill.type</p:attrName>
                                        </p:attrNameLst>
                                      </p:cBhvr>
                                      <p:to>
                                        <p:strVal val="solid"/>
                                      </p:to>
                                    </p:set>
                                    <p:set>
                                      <p:cBhvr>
                                        <p:cTn id="48" dur="3000" fill="hold"/>
                                        <p:tgtEl>
                                          <p:spTgt spid="3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7"/>
                                        </p:tgtEl>
                                        <p:attrNameLst>
                                          <p:attrName>fillcolor</p:attrName>
                                        </p:attrNameLst>
                                      </p:cBhvr>
                                      <p:to>
                                        <a:srgbClr val="FF0000"/>
                                      </p:to>
                                    </p:animClr>
                                    <p:set>
                                      <p:cBhvr>
                                        <p:cTn id="51" dur="3000" fill="hold"/>
                                        <p:tgtEl>
                                          <p:spTgt spid="37"/>
                                        </p:tgtEl>
                                        <p:attrNameLst>
                                          <p:attrName>fill.type</p:attrName>
                                        </p:attrNameLst>
                                      </p:cBhvr>
                                      <p:to>
                                        <p:strVal val="solid"/>
                                      </p:to>
                                    </p:set>
                                    <p:set>
                                      <p:cBhvr>
                                        <p:cTn id="52" dur="3000" fill="hold"/>
                                        <p:tgtEl>
                                          <p:spTgt spid="3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8"/>
                                        </p:tgtEl>
                                        <p:attrNameLst>
                                          <p:attrName>fillcolor</p:attrName>
                                        </p:attrNameLst>
                                      </p:cBhvr>
                                      <p:to>
                                        <a:srgbClr val="FF0000"/>
                                      </p:to>
                                    </p:animClr>
                                    <p:set>
                                      <p:cBhvr>
                                        <p:cTn id="55" dur="3000" fill="hold"/>
                                        <p:tgtEl>
                                          <p:spTgt spid="38"/>
                                        </p:tgtEl>
                                        <p:attrNameLst>
                                          <p:attrName>fill.type</p:attrName>
                                        </p:attrNameLst>
                                      </p:cBhvr>
                                      <p:to>
                                        <p:strVal val="solid"/>
                                      </p:to>
                                    </p:set>
                                    <p:set>
                                      <p:cBhvr>
                                        <p:cTn id="56" dur="3000" fill="hold"/>
                                        <p:tgtEl>
                                          <p:spTgt spid="3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9"/>
                                        </p:tgtEl>
                                        <p:attrNameLst>
                                          <p:attrName>fillcolor</p:attrName>
                                        </p:attrNameLst>
                                      </p:cBhvr>
                                      <p:to>
                                        <a:srgbClr val="FF0000"/>
                                      </p:to>
                                    </p:animClr>
                                    <p:set>
                                      <p:cBhvr>
                                        <p:cTn id="59" dur="3000" fill="hold"/>
                                        <p:tgtEl>
                                          <p:spTgt spid="39"/>
                                        </p:tgtEl>
                                        <p:attrNameLst>
                                          <p:attrName>fill.type</p:attrName>
                                        </p:attrNameLst>
                                      </p:cBhvr>
                                      <p:to>
                                        <p:strVal val="solid"/>
                                      </p:to>
                                    </p:set>
                                    <p:set>
                                      <p:cBhvr>
                                        <p:cTn id="60" dur="3000" fill="hold"/>
                                        <p:tgtEl>
                                          <p:spTgt spid="3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0"/>
                                        </p:tgtEl>
                                        <p:attrNameLst>
                                          <p:attrName>fillcolor</p:attrName>
                                        </p:attrNameLst>
                                      </p:cBhvr>
                                      <p:to>
                                        <a:srgbClr val="FF0000"/>
                                      </p:to>
                                    </p:animClr>
                                    <p:set>
                                      <p:cBhvr>
                                        <p:cTn id="63" dur="3000" fill="hold"/>
                                        <p:tgtEl>
                                          <p:spTgt spid="40"/>
                                        </p:tgtEl>
                                        <p:attrNameLst>
                                          <p:attrName>fill.type</p:attrName>
                                        </p:attrNameLst>
                                      </p:cBhvr>
                                      <p:to>
                                        <p:strVal val="solid"/>
                                      </p:to>
                                    </p:set>
                                    <p:set>
                                      <p:cBhvr>
                                        <p:cTn id="64" dur="3000" fill="hold"/>
                                        <p:tgtEl>
                                          <p:spTgt spid="4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1"/>
                                        </p:tgtEl>
                                        <p:attrNameLst>
                                          <p:attrName>fillcolor</p:attrName>
                                        </p:attrNameLst>
                                      </p:cBhvr>
                                      <p:to>
                                        <a:srgbClr val="FF0000"/>
                                      </p:to>
                                    </p:animClr>
                                    <p:set>
                                      <p:cBhvr>
                                        <p:cTn id="67" dur="3000" fill="hold"/>
                                        <p:tgtEl>
                                          <p:spTgt spid="41"/>
                                        </p:tgtEl>
                                        <p:attrNameLst>
                                          <p:attrName>fill.type</p:attrName>
                                        </p:attrNameLst>
                                      </p:cBhvr>
                                      <p:to>
                                        <p:strVal val="solid"/>
                                      </p:to>
                                    </p:set>
                                    <p:set>
                                      <p:cBhvr>
                                        <p:cTn id="68" dur="3000" fill="hold"/>
                                        <p:tgtEl>
                                          <p:spTgt spid="4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2"/>
                                        </p:tgtEl>
                                        <p:attrNameLst>
                                          <p:attrName>fillcolor</p:attrName>
                                        </p:attrNameLst>
                                      </p:cBhvr>
                                      <p:to>
                                        <a:srgbClr val="FF0000"/>
                                      </p:to>
                                    </p:animClr>
                                    <p:set>
                                      <p:cBhvr>
                                        <p:cTn id="71" dur="3000" fill="hold"/>
                                        <p:tgtEl>
                                          <p:spTgt spid="42"/>
                                        </p:tgtEl>
                                        <p:attrNameLst>
                                          <p:attrName>fill.type</p:attrName>
                                        </p:attrNameLst>
                                      </p:cBhvr>
                                      <p:to>
                                        <p:strVal val="solid"/>
                                      </p:to>
                                    </p:set>
                                    <p:set>
                                      <p:cBhvr>
                                        <p:cTn id="72" dur="3000" fill="hold"/>
                                        <p:tgtEl>
                                          <p:spTgt spid="4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3"/>
                                        </p:tgtEl>
                                        <p:attrNameLst>
                                          <p:attrName>fillcolor</p:attrName>
                                        </p:attrNameLst>
                                      </p:cBhvr>
                                      <p:to>
                                        <a:srgbClr val="FF0000"/>
                                      </p:to>
                                    </p:animClr>
                                    <p:set>
                                      <p:cBhvr>
                                        <p:cTn id="75" dur="3000" fill="hold"/>
                                        <p:tgtEl>
                                          <p:spTgt spid="43"/>
                                        </p:tgtEl>
                                        <p:attrNameLst>
                                          <p:attrName>fill.type</p:attrName>
                                        </p:attrNameLst>
                                      </p:cBhvr>
                                      <p:to>
                                        <p:strVal val="solid"/>
                                      </p:to>
                                    </p:set>
                                    <p:set>
                                      <p:cBhvr>
                                        <p:cTn id="76" dur="3000" fill="hold"/>
                                        <p:tgtEl>
                                          <p:spTgt spid="4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4"/>
                                        </p:tgtEl>
                                        <p:attrNameLst>
                                          <p:attrName>fillcolor</p:attrName>
                                        </p:attrNameLst>
                                      </p:cBhvr>
                                      <p:to>
                                        <a:srgbClr val="FF0000"/>
                                      </p:to>
                                    </p:animClr>
                                    <p:set>
                                      <p:cBhvr>
                                        <p:cTn id="79" dur="3000" fill="hold"/>
                                        <p:tgtEl>
                                          <p:spTgt spid="44"/>
                                        </p:tgtEl>
                                        <p:attrNameLst>
                                          <p:attrName>fill.type</p:attrName>
                                        </p:attrNameLst>
                                      </p:cBhvr>
                                      <p:to>
                                        <p:strVal val="solid"/>
                                      </p:to>
                                    </p:set>
                                    <p:set>
                                      <p:cBhvr>
                                        <p:cTn id="80" dur="3000" fill="hold"/>
                                        <p:tgtEl>
                                          <p:spTgt spid="4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5"/>
                                        </p:tgtEl>
                                        <p:attrNameLst>
                                          <p:attrName>fillcolor</p:attrName>
                                        </p:attrNameLst>
                                      </p:cBhvr>
                                      <p:to>
                                        <a:srgbClr val="FF0000"/>
                                      </p:to>
                                    </p:animClr>
                                    <p:set>
                                      <p:cBhvr>
                                        <p:cTn id="83" dur="3000" fill="hold"/>
                                        <p:tgtEl>
                                          <p:spTgt spid="45"/>
                                        </p:tgtEl>
                                        <p:attrNameLst>
                                          <p:attrName>fill.type</p:attrName>
                                        </p:attrNameLst>
                                      </p:cBhvr>
                                      <p:to>
                                        <p:strVal val="solid"/>
                                      </p:to>
                                    </p:set>
                                    <p:set>
                                      <p:cBhvr>
                                        <p:cTn id="84" dur="3000" fill="hold"/>
                                        <p:tgtEl>
                                          <p:spTgt spid="45"/>
                                        </p:tgtEl>
                                        <p:attrNameLst>
                                          <p:attrName>fill.on</p:attrName>
                                        </p:attrNameLst>
                                      </p:cBhvr>
                                      <p:to>
                                        <p:strVal val="true"/>
                                      </p:to>
                                    </p:set>
                                  </p:childTnLst>
                                </p:cTn>
                              </p:par>
                            </p:childTnLst>
                          </p:cTn>
                        </p:par>
                        <p:par>
                          <p:cTn id="85" fill="hold">
                            <p:stCondLst>
                              <p:cond delay="22000"/>
                            </p:stCondLst>
                            <p:childTnLst>
                              <p:par>
                                <p:cTn id="86" presetID="1" presetClass="mediacall" presetSubtype="0" fill="hold" nodeType="afterEffect">
                                  <p:stCondLst>
                                    <p:cond delay="0"/>
                                  </p:stCondLst>
                                  <p:childTnLst>
                                    <p:cmd type="call" cmd="playFrom(0.0)">
                                      <p:cBhvr>
                                        <p:cTn id="87" dur="540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7606" name="orie1349.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760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- 400</a:t>
            </a:r>
            <a:endParaRPr lang="en-US" sz="2400" dirty="0">
              <a:solidFill>
                <a:schemeClr val="bg1"/>
              </a:solidFill>
            </a:endParaRPr>
          </a:p>
        </p:txBody>
      </p:sp>
      <p:sp>
        <p:nvSpPr>
          <p:cNvPr id="67609"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1600" dirty="0" smtClean="0"/>
              <a:t>What personal experience did President Monson share at the beginning of this talk that related to the theme discussed here?</a:t>
            </a:r>
          </a:p>
          <a:p>
            <a:pPr algn="ctr"/>
            <a:endParaRPr lang="en-US" sz="1600" dirty="0"/>
          </a:p>
          <a:p>
            <a:pPr algn="ctr"/>
            <a:r>
              <a:rPr lang="en-US" sz="1600" dirty="0" smtClean="0"/>
              <a:t>(hint: it was not included in the sound byte)</a:t>
            </a:r>
            <a:endParaRPr lang="en-US" dirty="0" smtClean="0"/>
          </a:p>
        </p:txBody>
      </p:sp>
    </p:spTree>
    <p:extLst>
      <p:ext uri="{BB962C8B-B14F-4D97-AF65-F5344CB8AC3E}">
        <p14:creationId xmlns:p14="http://schemas.microsoft.com/office/powerpoint/2010/main" val="932187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67586"/>
                                        </p:tgtEl>
                                        <p:attrNameLst>
                                          <p:attrName>fillcolor</p:attrName>
                                        </p:attrNameLst>
                                      </p:cBhvr>
                                      <p:to>
                                        <a:srgbClr val="FF0000"/>
                                      </p:to>
                                    </p:animClr>
                                    <p:set>
                                      <p:cBhvr>
                                        <p:cTn id="7" dur="3000" fill="hold"/>
                                        <p:tgtEl>
                                          <p:spTgt spid="67586"/>
                                        </p:tgtEl>
                                        <p:attrNameLst>
                                          <p:attrName>fill.type</p:attrName>
                                        </p:attrNameLst>
                                      </p:cBhvr>
                                      <p:to>
                                        <p:strVal val="solid"/>
                                      </p:to>
                                    </p:set>
                                    <p:set>
                                      <p:cBhvr>
                                        <p:cTn id="8" dur="3000" fill="hold"/>
                                        <p:tgtEl>
                                          <p:spTgt spid="6758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67587"/>
                                        </p:tgtEl>
                                        <p:attrNameLst>
                                          <p:attrName>fillcolor</p:attrName>
                                        </p:attrNameLst>
                                      </p:cBhvr>
                                      <p:to>
                                        <a:srgbClr val="FF0000"/>
                                      </p:to>
                                    </p:animClr>
                                    <p:set>
                                      <p:cBhvr>
                                        <p:cTn id="11" dur="3000" fill="hold"/>
                                        <p:tgtEl>
                                          <p:spTgt spid="67587"/>
                                        </p:tgtEl>
                                        <p:attrNameLst>
                                          <p:attrName>fill.type</p:attrName>
                                        </p:attrNameLst>
                                      </p:cBhvr>
                                      <p:to>
                                        <p:strVal val="solid"/>
                                      </p:to>
                                    </p:set>
                                    <p:set>
                                      <p:cBhvr>
                                        <p:cTn id="12" dur="3000" fill="hold"/>
                                        <p:tgtEl>
                                          <p:spTgt spid="6758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67588"/>
                                        </p:tgtEl>
                                        <p:attrNameLst>
                                          <p:attrName>fillcolor</p:attrName>
                                        </p:attrNameLst>
                                      </p:cBhvr>
                                      <p:to>
                                        <a:srgbClr val="FF0000"/>
                                      </p:to>
                                    </p:animClr>
                                    <p:set>
                                      <p:cBhvr>
                                        <p:cTn id="15" dur="3000" fill="hold"/>
                                        <p:tgtEl>
                                          <p:spTgt spid="67588"/>
                                        </p:tgtEl>
                                        <p:attrNameLst>
                                          <p:attrName>fill.type</p:attrName>
                                        </p:attrNameLst>
                                      </p:cBhvr>
                                      <p:to>
                                        <p:strVal val="solid"/>
                                      </p:to>
                                    </p:set>
                                    <p:set>
                                      <p:cBhvr>
                                        <p:cTn id="16" dur="3000" fill="hold"/>
                                        <p:tgtEl>
                                          <p:spTgt spid="6758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67589"/>
                                        </p:tgtEl>
                                        <p:attrNameLst>
                                          <p:attrName>fillcolor</p:attrName>
                                        </p:attrNameLst>
                                      </p:cBhvr>
                                      <p:to>
                                        <a:srgbClr val="FF0000"/>
                                      </p:to>
                                    </p:animClr>
                                    <p:set>
                                      <p:cBhvr>
                                        <p:cTn id="19" dur="3000" fill="hold"/>
                                        <p:tgtEl>
                                          <p:spTgt spid="67589"/>
                                        </p:tgtEl>
                                        <p:attrNameLst>
                                          <p:attrName>fill.type</p:attrName>
                                        </p:attrNameLst>
                                      </p:cBhvr>
                                      <p:to>
                                        <p:strVal val="solid"/>
                                      </p:to>
                                    </p:set>
                                    <p:set>
                                      <p:cBhvr>
                                        <p:cTn id="20" dur="3000" fill="hold"/>
                                        <p:tgtEl>
                                          <p:spTgt spid="6758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67590"/>
                                        </p:tgtEl>
                                        <p:attrNameLst>
                                          <p:attrName>fillcolor</p:attrName>
                                        </p:attrNameLst>
                                      </p:cBhvr>
                                      <p:to>
                                        <a:srgbClr val="FF0000"/>
                                      </p:to>
                                    </p:animClr>
                                    <p:set>
                                      <p:cBhvr>
                                        <p:cTn id="23" dur="3000" fill="hold"/>
                                        <p:tgtEl>
                                          <p:spTgt spid="67590"/>
                                        </p:tgtEl>
                                        <p:attrNameLst>
                                          <p:attrName>fill.type</p:attrName>
                                        </p:attrNameLst>
                                      </p:cBhvr>
                                      <p:to>
                                        <p:strVal val="solid"/>
                                      </p:to>
                                    </p:set>
                                    <p:set>
                                      <p:cBhvr>
                                        <p:cTn id="24" dur="3000" fill="hold"/>
                                        <p:tgtEl>
                                          <p:spTgt spid="6759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67591"/>
                                        </p:tgtEl>
                                        <p:attrNameLst>
                                          <p:attrName>fillcolor</p:attrName>
                                        </p:attrNameLst>
                                      </p:cBhvr>
                                      <p:to>
                                        <a:srgbClr val="FF0000"/>
                                      </p:to>
                                    </p:animClr>
                                    <p:set>
                                      <p:cBhvr>
                                        <p:cTn id="27" dur="3000" fill="hold"/>
                                        <p:tgtEl>
                                          <p:spTgt spid="67591"/>
                                        </p:tgtEl>
                                        <p:attrNameLst>
                                          <p:attrName>fill.type</p:attrName>
                                        </p:attrNameLst>
                                      </p:cBhvr>
                                      <p:to>
                                        <p:strVal val="solid"/>
                                      </p:to>
                                    </p:set>
                                    <p:set>
                                      <p:cBhvr>
                                        <p:cTn id="28" dur="3000" fill="hold"/>
                                        <p:tgtEl>
                                          <p:spTgt spid="6759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67592"/>
                                        </p:tgtEl>
                                        <p:attrNameLst>
                                          <p:attrName>fillcolor</p:attrName>
                                        </p:attrNameLst>
                                      </p:cBhvr>
                                      <p:to>
                                        <a:srgbClr val="FF0000"/>
                                      </p:to>
                                    </p:animClr>
                                    <p:set>
                                      <p:cBhvr>
                                        <p:cTn id="31" dur="3000" fill="hold"/>
                                        <p:tgtEl>
                                          <p:spTgt spid="67592"/>
                                        </p:tgtEl>
                                        <p:attrNameLst>
                                          <p:attrName>fill.type</p:attrName>
                                        </p:attrNameLst>
                                      </p:cBhvr>
                                      <p:to>
                                        <p:strVal val="solid"/>
                                      </p:to>
                                    </p:set>
                                    <p:set>
                                      <p:cBhvr>
                                        <p:cTn id="32" dur="3000" fill="hold"/>
                                        <p:tgtEl>
                                          <p:spTgt spid="6759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67593"/>
                                        </p:tgtEl>
                                        <p:attrNameLst>
                                          <p:attrName>fillcolor</p:attrName>
                                        </p:attrNameLst>
                                      </p:cBhvr>
                                      <p:to>
                                        <a:srgbClr val="FF0000"/>
                                      </p:to>
                                    </p:animClr>
                                    <p:set>
                                      <p:cBhvr>
                                        <p:cTn id="35" dur="3000" fill="hold"/>
                                        <p:tgtEl>
                                          <p:spTgt spid="67593"/>
                                        </p:tgtEl>
                                        <p:attrNameLst>
                                          <p:attrName>fill.type</p:attrName>
                                        </p:attrNameLst>
                                      </p:cBhvr>
                                      <p:to>
                                        <p:strVal val="solid"/>
                                      </p:to>
                                    </p:set>
                                    <p:set>
                                      <p:cBhvr>
                                        <p:cTn id="36" dur="3000" fill="hold"/>
                                        <p:tgtEl>
                                          <p:spTgt spid="6759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67594"/>
                                        </p:tgtEl>
                                        <p:attrNameLst>
                                          <p:attrName>fillcolor</p:attrName>
                                        </p:attrNameLst>
                                      </p:cBhvr>
                                      <p:to>
                                        <a:srgbClr val="FF0000"/>
                                      </p:to>
                                    </p:animClr>
                                    <p:set>
                                      <p:cBhvr>
                                        <p:cTn id="39" dur="3000" fill="hold"/>
                                        <p:tgtEl>
                                          <p:spTgt spid="67594"/>
                                        </p:tgtEl>
                                        <p:attrNameLst>
                                          <p:attrName>fill.type</p:attrName>
                                        </p:attrNameLst>
                                      </p:cBhvr>
                                      <p:to>
                                        <p:strVal val="solid"/>
                                      </p:to>
                                    </p:set>
                                    <p:set>
                                      <p:cBhvr>
                                        <p:cTn id="40" dur="3000" fill="hold"/>
                                        <p:tgtEl>
                                          <p:spTgt spid="6759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67595"/>
                                        </p:tgtEl>
                                        <p:attrNameLst>
                                          <p:attrName>fillcolor</p:attrName>
                                        </p:attrNameLst>
                                      </p:cBhvr>
                                      <p:to>
                                        <a:srgbClr val="FF0000"/>
                                      </p:to>
                                    </p:animClr>
                                    <p:set>
                                      <p:cBhvr>
                                        <p:cTn id="43" dur="3000" fill="hold"/>
                                        <p:tgtEl>
                                          <p:spTgt spid="67595"/>
                                        </p:tgtEl>
                                        <p:attrNameLst>
                                          <p:attrName>fill.type</p:attrName>
                                        </p:attrNameLst>
                                      </p:cBhvr>
                                      <p:to>
                                        <p:strVal val="solid"/>
                                      </p:to>
                                    </p:set>
                                    <p:set>
                                      <p:cBhvr>
                                        <p:cTn id="44" dur="3000" fill="hold"/>
                                        <p:tgtEl>
                                          <p:spTgt spid="6759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67596"/>
                                        </p:tgtEl>
                                        <p:attrNameLst>
                                          <p:attrName>fillcolor</p:attrName>
                                        </p:attrNameLst>
                                      </p:cBhvr>
                                      <p:to>
                                        <a:srgbClr val="FF0000"/>
                                      </p:to>
                                    </p:animClr>
                                    <p:set>
                                      <p:cBhvr>
                                        <p:cTn id="47" dur="3000" fill="hold"/>
                                        <p:tgtEl>
                                          <p:spTgt spid="67596"/>
                                        </p:tgtEl>
                                        <p:attrNameLst>
                                          <p:attrName>fill.type</p:attrName>
                                        </p:attrNameLst>
                                      </p:cBhvr>
                                      <p:to>
                                        <p:strVal val="solid"/>
                                      </p:to>
                                    </p:set>
                                    <p:set>
                                      <p:cBhvr>
                                        <p:cTn id="48" dur="3000" fill="hold"/>
                                        <p:tgtEl>
                                          <p:spTgt spid="6759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67597"/>
                                        </p:tgtEl>
                                        <p:attrNameLst>
                                          <p:attrName>fillcolor</p:attrName>
                                        </p:attrNameLst>
                                      </p:cBhvr>
                                      <p:to>
                                        <a:srgbClr val="FF0000"/>
                                      </p:to>
                                    </p:animClr>
                                    <p:set>
                                      <p:cBhvr>
                                        <p:cTn id="51" dur="3000" fill="hold"/>
                                        <p:tgtEl>
                                          <p:spTgt spid="67597"/>
                                        </p:tgtEl>
                                        <p:attrNameLst>
                                          <p:attrName>fill.type</p:attrName>
                                        </p:attrNameLst>
                                      </p:cBhvr>
                                      <p:to>
                                        <p:strVal val="solid"/>
                                      </p:to>
                                    </p:set>
                                    <p:set>
                                      <p:cBhvr>
                                        <p:cTn id="52" dur="3000" fill="hold"/>
                                        <p:tgtEl>
                                          <p:spTgt spid="6759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67598"/>
                                        </p:tgtEl>
                                        <p:attrNameLst>
                                          <p:attrName>fillcolor</p:attrName>
                                        </p:attrNameLst>
                                      </p:cBhvr>
                                      <p:to>
                                        <a:srgbClr val="FF0000"/>
                                      </p:to>
                                    </p:animClr>
                                    <p:set>
                                      <p:cBhvr>
                                        <p:cTn id="55" dur="3000" fill="hold"/>
                                        <p:tgtEl>
                                          <p:spTgt spid="67598"/>
                                        </p:tgtEl>
                                        <p:attrNameLst>
                                          <p:attrName>fill.type</p:attrName>
                                        </p:attrNameLst>
                                      </p:cBhvr>
                                      <p:to>
                                        <p:strVal val="solid"/>
                                      </p:to>
                                    </p:set>
                                    <p:set>
                                      <p:cBhvr>
                                        <p:cTn id="56" dur="3000" fill="hold"/>
                                        <p:tgtEl>
                                          <p:spTgt spid="6759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67599"/>
                                        </p:tgtEl>
                                        <p:attrNameLst>
                                          <p:attrName>fillcolor</p:attrName>
                                        </p:attrNameLst>
                                      </p:cBhvr>
                                      <p:to>
                                        <a:srgbClr val="FF0000"/>
                                      </p:to>
                                    </p:animClr>
                                    <p:set>
                                      <p:cBhvr>
                                        <p:cTn id="59" dur="3000" fill="hold"/>
                                        <p:tgtEl>
                                          <p:spTgt spid="67599"/>
                                        </p:tgtEl>
                                        <p:attrNameLst>
                                          <p:attrName>fill.type</p:attrName>
                                        </p:attrNameLst>
                                      </p:cBhvr>
                                      <p:to>
                                        <p:strVal val="solid"/>
                                      </p:to>
                                    </p:set>
                                    <p:set>
                                      <p:cBhvr>
                                        <p:cTn id="60" dur="3000" fill="hold"/>
                                        <p:tgtEl>
                                          <p:spTgt spid="6759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67600"/>
                                        </p:tgtEl>
                                        <p:attrNameLst>
                                          <p:attrName>fillcolor</p:attrName>
                                        </p:attrNameLst>
                                      </p:cBhvr>
                                      <p:to>
                                        <a:srgbClr val="FF0000"/>
                                      </p:to>
                                    </p:animClr>
                                    <p:set>
                                      <p:cBhvr>
                                        <p:cTn id="63" dur="3000" fill="hold"/>
                                        <p:tgtEl>
                                          <p:spTgt spid="67600"/>
                                        </p:tgtEl>
                                        <p:attrNameLst>
                                          <p:attrName>fill.type</p:attrName>
                                        </p:attrNameLst>
                                      </p:cBhvr>
                                      <p:to>
                                        <p:strVal val="solid"/>
                                      </p:to>
                                    </p:set>
                                    <p:set>
                                      <p:cBhvr>
                                        <p:cTn id="64" dur="3000" fill="hold"/>
                                        <p:tgtEl>
                                          <p:spTgt spid="6760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67601"/>
                                        </p:tgtEl>
                                        <p:attrNameLst>
                                          <p:attrName>fillcolor</p:attrName>
                                        </p:attrNameLst>
                                      </p:cBhvr>
                                      <p:to>
                                        <a:srgbClr val="FF0000"/>
                                      </p:to>
                                    </p:animClr>
                                    <p:set>
                                      <p:cBhvr>
                                        <p:cTn id="67" dur="3000" fill="hold"/>
                                        <p:tgtEl>
                                          <p:spTgt spid="67601"/>
                                        </p:tgtEl>
                                        <p:attrNameLst>
                                          <p:attrName>fill.type</p:attrName>
                                        </p:attrNameLst>
                                      </p:cBhvr>
                                      <p:to>
                                        <p:strVal val="solid"/>
                                      </p:to>
                                    </p:set>
                                    <p:set>
                                      <p:cBhvr>
                                        <p:cTn id="68" dur="3000" fill="hold"/>
                                        <p:tgtEl>
                                          <p:spTgt spid="6760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67602"/>
                                        </p:tgtEl>
                                        <p:attrNameLst>
                                          <p:attrName>fillcolor</p:attrName>
                                        </p:attrNameLst>
                                      </p:cBhvr>
                                      <p:to>
                                        <a:srgbClr val="FF0000"/>
                                      </p:to>
                                    </p:animClr>
                                    <p:set>
                                      <p:cBhvr>
                                        <p:cTn id="71" dur="3000" fill="hold"/>
                                        <p:tgtEl>
                                          <p:spTgt spid="67602"/>
                                        </p:tgtEl>
                                        <p:attrNameLst>
                                          <p:attrName>fill.type</p:attrName>
                                        </p:attrNameLst>
                                      </p:cBhvr>
                                      <p:to>
                                        <p:strVal val="solid"/>
                                      </p:to>
                                    </p:set>
                                    <p:set>
                                      <p:cBhvr>
                                        <p:cTn id="72" dur="3000" fill="hold"/>
                                        <p:tgtEl>
                                          <p:spTgt spid="6760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67603"/>
                                        </p:tgtEl>
                                        <p:attrNameLst>
                                          <p:attrName>fillcolor</p:attrName>
                                        </p:attrNameLst>
                                      </p:cBhvr>
                                      <p:to>
                                        <a:srgbClr val="FF0000"/>
                                      </p:to>
                                    </p:animClr>
                                    <p:set>
                                      <p:cBhvr>
                                        <p:cTn id="75" dur="3000" fill="hold"/>
                                        <p:tgtEl>
                                          <p:spTgt spid="67603"/>
                                        </p:tgtEl>
                                        <p:attrNameLst>
                                          <p:attrName>fill.type</p:attrName>
                                        </p:attrNameLst>
                                      </p:cBhvr>
                                      <p:to>
                                        <p:strVal val="solid"/>
                                      </p:to>
                                    </p:set>
                                    <p:set>
                                      <p:cBhvr>
                                        <p:cTn id="76" dur="3000" fill="hold"/>
                                        <p:tgtEl>
                                          <p:spTgt spid="6760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67604"/>
                                        </p:tgtEl>
                                        <p:attrNameLst>
                                          <p:attrName>fillcolor</p:attrName>
                                        </p:attrNameLst>
                                      </p:cBhvr>
                                      <p:to>
                                        <a:srgbClr val="FF0000"/>
                                      </p:to>
                                    </p:animClr>
                                    <p:set>
                                      <p:cBhvr>
                                        <p:cTn id="79" dur="3000" fill="hold"/>
                                        <p:tgtEl>
                                          <p:spTgt spid="67604"/>
                                        </p:tgtEl>
                                        <p:attrNameLst>
                                          <p:attrName>fill.type</p:attrName>
                                        </p:attrNameLst>
                                      </p:cBhvr>
                                      <p:to>
                                        <p:strVal val="solid"/>
                                      </p:to>
                                    </p:set>
                                    <p:set>
                                      <p:cBhvr>
                                        <p:cTn id="80" dur="3000" fill="hold"/>
                                        <p:tgtEl>
                                          <p:spTgt spid="6760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67605"/>
                                        </p:tgtEl>
                                        <p:attrNameLst>
                                          <p:attrName>fillcolor</p:attrName>
                                        </p:attrNameLst>
                                      </p:cBhvr>
                                      <p:to>
                                        <a:srgbClr val="FF0000"/>
                                      </p:to>
                                    </p:animClr>
                                    <p:set>
                                      <p:cBhvr>
                                        <p:cTn id="83" dur="3000" fill="hold"/>
                                        <p:tgtEl>
                                          <p:spTgt spid="67605"/>
                                        </p:tgtEl>
                                        <p:attrNameLst>
                                          <p:attrName>fill.type</p:attrName>
                                        </p:attrNameLst>
                                      </p:cBhvr>
                                      <p:to>
                                        <p:strVal val="solid"/>
                                      </p:to>
                                    </p:set>
                                    <p:set>
                                      <p:cBhvr>
                                        <p:cTn id="84" dur="3000" fill="hold"/>
                                        <p:tgtEl>
                                          <p:spTgt spid="67605"/>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676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760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6760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8768108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73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000" dirty="0" smtClean="0"/>
              <a:t>The death of his wife</a:t>
            </a:r>
            <a:r>
              <a:rPr lang="en-US" sz="2000" dirty="0"/>
              <a:t>, Frances, </a:t>
            </a:r>
            <a:r>
              <a:rPr lang="en-US" sz="2000" dirty="0" smtClean="0"/>
              <a:t>on </a:t>
            </a:r>
            <a:r>
              <a:rPr lang="en-US" sz="2000" dirty="0"/>
              <a:t>May 17, </a:t>
            </a:r>
            <a:r>
              <a:rPr lang="en-US" sz="2000" dirty="0" smtClean="0"/>
              <a:t>2013.</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0245698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369"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sp>
        <p:nvSpPr>
          <p:cNvPr id="6965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Morning - 500</a:t>
            </a:r>
            <a:endParaRPr lang="en-US" sz="2400" dirty="0">
              <a:solidFill>
                <a:schemeClr val="bg1"/>
              </a:solidFill>
            </a:endParaRPr>
          </a:p>
        </p:txBody>
      </p:sp>
      <p:sp>
        <p:nvSpPr>
          <p:cNvPr id="30" name="Oval 29"/>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31" name="Oval 30"/>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32" name="Oval 31"/>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pic>
        <p:nvPicPr>
          <p:cNvPr id="140290" name="Picture 2" descr="https://scontent-a-ord.xx.fbcdn.net/hphotos-ash3/q71/s720x720/578714_580809645299848_739222197_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8325" y="1306492"/>
            <a:ext cx="2997522" cy="4496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0292" name="Picture 4" descr="https://scontent-b-ord.xx.fbcdn.net/hphotos-prn2/q71/s720x720/1377171_519026194855787_1178556317_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2525" y="1306492"/>
            <a:ext cx="4389120" cy="292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0294" name="Picture 6" descr="https://scontent-b-ord.xx.fbcdn.net/hphotos-prn2/q77/s720x720/1379877_615220028542735_1681303776_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82525" y="4358023"/>
            <a:ext cx="4389120" cy="1444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 name="Oval 37"/>
          <p:cNvSpPr/>
          <p:nvPr/>
        </p:nvSpPr>
        <p:spPr>
          <a:xfrm>
            <a:off x="1371600" y="115409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49" name="Oval 48"/>
          <p:cNvSpPr/>
          <p:nvPr/>
        </p:nvSpPr>
        <p:spPr>
          <a:xfrm>
            <a:off x="5932026" y="115409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50" name="Oval 49"/>
          <p:cNvSpPr/>
          <p:nvPr/>
        </p:nvSpPr>
        <p:spPr>
          <a:xfrm>
            <a:off x="1371600" y="426768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sp>
        <p:nvSpPr>
          <p:cNvPr id="51"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 name="orie1349.wav">
            <a:hlinkClick r:id="" action="ppaction://media"/>
          </p:cNvPr>
          <p:cNvPicPr>
            <a:picLocks noRot="1" noChangeAspect="1" noChangeArrowheads="1"/>
          </p:cNvPicPr>
          <p:nvPr>
            <a:wavAudioFile r:embed="rId3" name="oriental_gong.wav"/>
          </p:nvPr>
        </p:nvPicPr>
        <p:blipFill>
          <a:blip r:embed="rId1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2" name="ting.wav">
            <a:hlinkClick r:id="" action="ppaction://media"/>
          </p:cNvPr>
          <p:cNvPicPr>
            <a:picLocks noRot="1" noChangeAspect="1" noChangeArrowheads="1"/>
          </p:cNvPicPr>
          <p:nvPr>
            <a:audioFile r:link="rId4"/>
          </p:nvPr>
        </p:nvPicPr>
        <p:blipFill>
          <a:blip r:embed="rId1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73" name="Rounded Rectangle 72"/>
          <p:cNvSpPr/>
          <p:nvPr/>
        </p:nvSpPr>
        <p:spPr>
          <a:xfrm>
            <a:off x="6757879" y="5471899"/>
            <a:ext cx="1564318" cy="234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2139581" y="2520355"/>
            <a:ext cx="1506444" cy="153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2880361" y="4975152"/>
            <a:ext cx="1564318" cy="130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3000" fill="hold"/>
                                        <p:tgtEl>
                                          <p:spTgt spid="51"/>
                                        </p:tgtEl>
                                        <p:attrNameLst>
                                          <p:attrName>fillcolor</p:attrName>
                                        </p:attrNameLst>
                                      </p:cBhvr>
                                      <p:to>
                                        <a:srgbClr val="FF0000"/>
                                      </p:to>
                                    </p:animClr>
                                    <p:set>
                                      <p:cBhvr>
                                        <p:cTn id="7" dur="3000" fill="hold"/>
                                        <p:tgtEl>
                                          <p:spTgt spid="51"/>
                                        </p:tgtEl>
                                        <p:attrNameLst>
                                          <p:attrName>fill.type</p:attrName>
                                        </p:attrNameLst>
                                      </p:cBhvr>
                                      <p:to>
                                        <p:strVal val="solid"/>
                                      </p:to>
                                    </p:set>
                                    <p:set>
                                      <p:cBhvr>
                                        <p:cTn id="8" dur="3000" fill="hold"/>
                                        <p:tgtEl>
                                          <p:spTgt spid="51"/>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52"/>
                                        </p:tgtEl>
                                        <p:attrNameLst>
                                          <p:attrName>fillcolor</p:attrName>
                                        </p:attrNameLst>
                                      </p:cBhvr>
                                      <p:to>
                                        <a:srgbClr val="FF0000"/>
                                      </p:to>
                                    </p:animClr>
                                    <p:set>
                                      <p:cBhvr>
                                        <p:cTn id="11" dur="3000" fill="hold"/>
                                        <p:tgtEl>
                                          <p:spTgt spid="52"/>
                                        </p:tgtEl>
                                        <p:attrNameLst>
                                          <p:attrName>fill.type</p:attrName>
                                        </p:attrNameLst>
                                      </p:cBhvr>
                                      <p:to>
                                        <p:strVal val="solid"/>
                                      </p:to>
                                    </p:set>
                                    <p:set>
                                      <p:cBhvr>
                                        <p:cTn id="12" dur="3000" fill="hold"/>
                                        <p:tgtEl>
                                          <p:spTgt spid="52"/>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53"/>
                                        </p:tgtEl>
                                        <p:attrNameLst>
                                          <p:attrName>fillcolor</p:attrName>
                                        </p:attrNameLst>
                                      </p:cBhvr>
                                      <p:to>
                                        <a:srgbClr val="FF0000"/>
                                      </p:to>
                                    </p:animClr>
                                    <p:set>
                                      <p:cBhvr>
                                        <p:cTn id="15" dur="3000" fill="hold"/>
                                        <p:tgtEl>
                                          <p:spTgt spid="53"/>
                                        </p:tgtEl>
                                        <p:attrNameLst>
                                          <p:attrName>fill.type</p:attrName>
                                        </p:attrNameLst>
                                      </p:cBhvr>
                                      <p:to>
                                        <p:strVal val="solid"/>
                                      </p:to>
                                    </p:set>
                                    <p:set>
                                      <p:cBhvr>
                                        <p:cTn id="16" dur="3000" fill="hold"/>
                                        <p:tgtEl>
                                          <p:spTgt spid="53"/>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54"/>
                                        </p:tgtEl>
                                        <p:attrNameLst>
                                          <p:attrName>fillcolor</p:attrName>
                                        </p:attrNameLst>
                                      </p:cBhvr>
                                      <p:to>
                                        <a:srgbClr val="FF0000"/>
                                      </p:to>
                                    </p:animClr>
                                    <p:set>
                                      <p:cBhvr>
                                        <p:cTn id="19" dur="3000" fill="hold"/>
                                        <p:tgtEl>
                                          <p:spTgt spid="54"/>
                                        </p:tgtEl>
                                        <p:attrNameLst>
                                          <p:attrName>fill.type</p:attrName>
                                        </p:attrNameLst>
                                      </p:cBhvr>
                                      <p:to>
                                        <p:strVal val="solid"/>
                                      </p:to>
                                    </p:set>
                                    <p:set>
                                      <p:cBhvr>
                                        <p:cTn id="20" dur="3000" fill="hold"/>
                                        <p:tgtEl>
                                          <p:spTgt spid="54"/>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55"/>
                                        </p:tgtEl>
                                        <p:attrNameLst>
                                          <p:attrName>fillcolor</p:attrName>
                                        </p:attrNameLst>
                                      </p:cBhvr>
                                      <p:to>
                                        <a:srgbClr val="FF0000"/>
                                      </p:to>
                                    </p:animClr>
                                    <p:set>
                                      <p:cBhvr>
                                        <p:cTn id="23" dur="3000" fill="hold"/>
                                        <p:tgtEl>
                                          <p:spTgt spid="55"/>
                                        </p:tgtEl>
                                        <p:attrNameLst>
                                          <p:attrName>fill.type</p:attrName>
                                        </p:attrNameLst>
                                      </p:cBhvr>
                                      <p:to>
                                        <p:strVal val="solid"/>
                                      </p:to>
                                    </p:set>
                                    <p:set>
                                      <p:cBhvr>
                                        <p:cTn id="24" dur="3000" fill="hold"/>
                                        <p:tgtEl>
                                          <p:spTgt spid="55"/>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56"/>
                                        </p:tgtEl>
                                        <p:attrNameLst>
                                          <p:attrName>fillcolor</p:attrName>
                                        </p:attrNameLst>
                                      </p:cBhvr>
                                      <p:to>
                                        <a:srgbClr val="FF0000"/>
                                      </p:to>
                                    </p:animClr>
                                    <p:set>
                                      <p:cBhvr>
                                        <p:cTn id="27" dur="3000" fill="hold"/>
                                        <p:tgtEl>
                                          <p:spTgt spid="56"/>
                                        </p:tgtEl>
                                        <p:attrNameLst>
                                          <p:attrName>fill.type</p:attrName>
                                        </p:attrNameLst>
                                      </p:cBhvr>
                                      <p:to>
                                        <p:strVal val="solid"/>
                                      </p:to>
                                    </p:set>
                                    <p:set>
                                      <p:cBhvr>
                                        <p:cTn id="28" dur="3000" fill="hold"/>
                                        <p:tgtEl>
                                          <p:spTgt spid="56"/>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57"/>
                                        </p:tgtEl>
                                        <p:attrNameLst>
                                          <p:attrName>fillcolor</p:attrName>
                                        </p:attrNameLst>
                                      </p:cBhvr>
                                      <p:to>
                                        <a:srgbClr val="FF0000"/>
                                      </p:to>
                                    </p:animClr>
                                    <p:set>
                                      <p:cBhvr>
                                        <p:cTn id="31" dur="3000" fill="hold"/>
                                        <p:tgtEl>
                                          <p:spTgt spid="57"/>
                                        </p:tgtEl>
                                        <p:attrNameLst>
                                          <p:attrName>fill.type</p:attrName>
                                        </p:attrNameLst>
                                      </p:cBhvr>
                                      <p:to>
                                        <p:strVal val="solid"/>
                                      </p:to>
                                    </p:set>
                                    <p:set>
                                      <p:cBhvr>
                                        <p:cTn id="32" dur="3000" fill="hold"/>
                                        <p:tgtEl>
                                          <p:spTgt spid="57"/>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58"/>
                                        </p:tgtEl>
                                        <p:attrNameLst>
                                          <p:attrName>fillcolor</p:attrName>
                                        </p:attrNameLst>
                                      </p:cBhvr>
                                      <p:to>
                                        <a:srgbClr val="FF0000"/>
                                      </p:to>
                                    </p:animClr>
                                    <p:set>
                                      <p:cBhvr>
                                        <p:cTn id="35" dur="3000" fill="hold"/>
                                        <p:tgtEl>
                                          <p:spTgt spid="58"/>
                                        </p:tgtEl>
                                        <p:attrNameLst>
                                          <p:attrName>fill.type</p:attrName>
                                        </p:attrNameLst>
                                      </p:cBhvr>
                                      <p:to>
                                        <p:strVal val="solid"/>
                                      </p:to>
                                    </p:set>
                                    <p:set>
                                      <p:cBhvr>
                                        <p:cTn id="36" dur="3000" fill="hold"/>
                                        <p:tgtEl>
                                          <p:spTgt spid="58"/>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59"/>
                                        </p:tgtEl>
                                        <p:attrNameLst>
                                          <p:attrName>fillcolor</p:attrName>
                                        </p:attrNameLst>
                                      </p:cBhvr>
                                      <p:to>
                                        <a:srgbClr val="FF0000"/>
                                      </p:to>
                                    </p:animClr>
                                    <p:set>
                                      <p:cBhvr>
                                        <p:cTn id="39" dur="3000" fill="hold"/>
                                        <p:tgtEl>
                                          <p:spTgt spid="59"/>
                                        </p:tgtEl>
                                        <p:attrNameLst>
                                          <p:attrName>fill.type</p:attrName>
                                        </p:attrNameLst>
                                      </p:cBhvr>
                                      <p:to>
                                        <p:strVal val="solid"/>
                                      </p:to>
                                    </p:set>
                                    <p:set>
                                      <p:cBhvr>
                                        <p:cTn id="40" dur="3000" fill="hold"/>
                                        <p:tgtEl>
                                          <p:spTgt spid="59"/>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60"/>
                                        </p:tgtEl>
                                        <p:attrNameLst>
                                          <p:attrName>fillcolor</p:attrName>
                                        </p:attrNameLst>
                                      </p:cBhvr>
                                      <p:to>
                                        <a:srgbClr val="FF0000"/>
                                      </p:to>
                                    </p:animClr>
                                    <p:set>
                                      <p:cBhvr>
                                        <p:cTn id="43" dur="3000" fill="hold"/>
                                        <p:tgtEl>
                                          <p:spTgt spid="60"/>
                                        </p:tgtEl>
                                        <p:attrNameLst>
                                          <p:attrName>fill.type</p:attrName>
                                        </p:attrNameLst>
                                      </p:cBhvr>
                                      <p:to>
                                        <p:strVal val="solid"/>
                                      </p:to>
                                    </p:set>
                                    <p:set>
                                      <p:cBhvr>
                                        <p:cTn id="44" dur="3000" fill="hold"/>
                                        <p:tgtEl>
                                          <p:spTgt spid="60"/>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61"/>
                                        </p:tgtEl>
                                        <p:attrNameLst>
                                          <p:attrName>fillcolor</p:attrName>
                                        </p:attrNameLst>
                                      </p:cBhvr>
                                      <p:to>
                                        <a:srgbClr val="FF0000"/>
                                      </p:to>
                                    </p:animClr>
                                    <p:set>
                                      <p:cBhvr>
                                        <p:cTn id="47" dur="3000" fill="hold"/>
                                        <p:tgtEl>
                                          <p:spTgt spid="61"/>
                                        </p:tgtEl>
                                        <p:attrNameLst>
                                          <p:attrName>fill.type</p:attrName>
                                        </p:attrNameLst>
                                      </p:cBhvr>
                                      <p:to>
                                        <p:strVal val="solid"/>
                                      </p:to>
                                    </p:set>
                                    <p:set>
                                      <p:cBhvr>
                                        <p:cTn id="48" dur="3000" fill="hold"/>
                                        <p:tgtEl>
                                          <p:spTgt spid="61"/>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62"/>
                                        </p:tgtEl>
                                        <p:attrNameLst>
                                          <p:attrName>fillcolor</p:attrName>
                                        </p:attrNameLst>
                                      </p:cBhvr>
                                      <p:to>
                                        <a:srgbClr val="FF0000"/>
                                      </p:to>
                                    </p:animClr>
                                    <p:set>
                                      <p:cBhvr>
                                        <p:cTn id="51" dur="3000" fill="hold"/>
                                        <p:tgtEl>
                                          <p:spTgt spid="62"/>
                                        </p:tgtEl>
                                        <p:attrNameLst>
                                          <p:attrName>fill.type</p:attrName>
                                        </p:attrNameLst>
                                      </p:cBhvr>
                                      <p:to>
                                        <p:strVal val="solid"/>
                                      </p:to>
                                    </p:set>
                                    <p:set>
                                      <p:cBhvr>
                                        <p:cTn id="52" dur="3000" fill="hold"/>
                                        <p:tgtEl>
                                          <p:spTgt spid="62"/>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63"/>
                                        </p:tgtEl>
                                        <p:attrNameLst>
                                          <p:attrName>fillcolor</p:attrName>
                                        </p:attrNameLst>
                                      </p:cBhvr>
                                      <p:to>
                                        <a:srgbClr val="FF0000"/>
                                      </p:to>
                                    </p:animClr>
                                    <p:set>
                                      <p:cBhvr>
                                        <p:cTn id="55" dur="3000" fill="hold"/>
                                        <p:tgtEl>
                                          <p:spTgt spid="63"/>
                                        </p:tgtEl>
                                        <p:attrNameLst>
                                          <p:attrName>fill.type</p:attrName>
                                        </p:attrNameLst>
                                      </p:cBhvr>
                                      <p:to>
                                        <p:strVal val="solid"/>
                                      </p:to>
                                    </p:set>
                                    <p:set>
                                      <p:cBhvr>
                                        <p:cTn id="56" dur="3000" fill="hold"/>
                                        <p:tgtEl>
                                          <p:spTgt spid="63"/>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64"/>
                                        </p:tgtEl>
                                        <p:attrNameLst>
                                          <p:attrName>fillcolor</p:attrName>
                                        </p:attrNameLst>
                                      </p:cBhvr>
                                      <p:to>
                                        <a:srgbClr val="FF0000"/>
                                      </p:to>
                                    </p:animClr>
                                    <p:set>
                                      <p:cBhvr>
                                        <p:cTn id="59" dur="3000" fill="hold"/>
                                        <p:tgtEl>
                                          <p:spTgt spid="64"/>
                                        </p:tgtEl>
                                        <p:attrNameLst>
                                          <p:attrName>fill.type</p:attrName>
                                        </p:attrNameLst>
                                      </p:cBhvr>
                                      <p:to>
                                        <p:strVal val="solid"/>
                                      </p:to>
                                    </p:set>
                                    <p:set>
                                      <p:cBhvr>
                                        <p:cTn id="60" dur="3000" fill="hold"/>
                                        <p:tgtEl>
                                          <p:spTgt spid="64"/>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65"/>
                                        </p:tgtEl>
                                        <p:attrNameLst>
                                          <p:attrName>fillcolor</p:attrName>
                                        </p:attrNameLst>
                                      </p:cBhvr>
                                      <p:to>
                                        <a:srgbClr val="FF0000"/>
                                      </p:to>
                                    </p:animClr>
                                    <p:set>
                                      <p:cBhvr>
                                        <p:cTn id="63" dur="3000" fill="hold"/>
                                        <p:tgtEl>
                                          <p:spTgt spid="65"/>
                                        </p:tgtEl>
                                        <p:attrNameLst>
                                          <p:attrName>fill.type</p:attrName>
                                        </p:attrNameLst>
                                      </p:cBhvr>
                                      <p:to>
                                        <p:strVal val="solid"/>
                                      </p:to>
                                    </p:set>
                                    <p:set>
                                      <p:cBhvr>
                                        <p:cTn id="64" dur="3000" fill="hold"/>
                                        <p:tgtEl>
                                          <p:spTgt spid="65"/>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66"/>
                                        </p:tgtEl>
                                        <p:attrNameLst>
                                          <p:attrName>fillcolor</p:attrName>
                                        </p:attrNameLst>
                                      </p:cBhvr>
                                      <p:to>
                                        <a:srgbClr val="FF0000"/>
                                      </p:to>
                                    </p:animClr>
                                    <p:set>
                                      <p:cBhvr>
                                        <p:cTn id="67" dur="3000" fill="hold"/>
                                        <p:tgtEl>
                                          <p:spTgt spid="66"/>
                                        </p:tgtEl>
                                        <p:attrNameLst>
                                          <p:attrName>fill.type</p:attrName>
                                        </p:attrNameLst>
                                      </p:cBhvr>
                                      <p:to>
                                        <p:strVal val="solid"/>
                                      </p:to>
                                    </p:set>
                                    <p:set>
                                      <p:cBhvr>
                                        <p:cTn id="68" dur="3000" fill="hold"/>
                                        <p:tgtEl>
                                          <p:spTgt spid="66"/>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67"/>
                                        </p:tgtEl>
                                        <p:attrNameLst>
                                          <p:attrName>fillcolor</p:attrName>
                                        </p:attrNameLst>
                                      </p:cBhvr>
                                      <p:to>
                                        <a:srgbClr val="FF0000"/>
                                      </p:to>
                                    </p:animClr>
                                    <p:set>
                                      <p:cBhvr>
                                        <p:cTn id="71" dur="3000" fill="hold"/>
                                        <p:tgtEl>
                                          <p:spTgt spid="67"/>
                                        </p:tgtEl>
                                        <p:attrNameLst>
                                          <p:attrName>fill.type</p:attrName>
                                        </p:attrNameLst>
                                      </p:cBhvr>
                                      <p:to>
                                        <p:strVal val="solid"/>
                                      </p:to>
                                    </p:set>
                                    <p:set>
                                      <p:cBhvr>
                                        <p:cTn id="72" dur="3000" fill="hold"/>
                                        <p:tgtEl>
                                          <p:spTgt spid="67"/>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68"/>
                                        </p:tgtEl>
                                        <p:attrNameLst>
                                          <p:attrName>fillcolor</p:attrName>
                                        </p:attrNameLst>
                                      </p:cBhvr>
                                      <p:to>
                                        <a:srgbClr val="FF0000"/>
                                      </p:to>
                                    </p:animClr>
                                    <p:set>
                                      <p:cBhvr>
                                        <p:cTn id="75" dur="3000" fill="hold"/>
                                        <p:tgtEl>
                                          <p:spTgt spid="68"/>
                                        </p:tgtEl>
                                        <p:attrNameLst>
                                          <p:attrName>fill.type</p:attrName>
                                        </p:attrNameLst>
                                      </p:cBhvr>
                                      <p:to>
                                        <p:strVal val="solid"/>
                                      </p:to>
                                    </p:set>
                                    <p:set>
                                      <p:cBhvr>
                                        <p:cTn id="76" dur="3000" fill="hold"/>
                                        <p:tgtEl>
                                          <p:spTgt spid="68"/>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69"/>
                                        </p:tgtEl>
                                        <p:attrNameLst>
                                          <p:attrName>fillcolor</p:attrName>
                                        </p:attrNameLst>
                                      </p:cBhvr>
                                      <p:to>
                                        <a:srgbClr val="FF0000"/>
                                      </p:to>
                                    </p:animClr>
                                    <p:set>
                                      <p:cBhvr>
                                        <p:cTn id="79" dur="3000" fill="hold"/>
                                        <p:tgtEl>
                                          <p:spTgt spid="69"/>
                                        </p:tgtEl>
                                        <p:attrNameLst>
                                          <p:attrName>fill.type</p:attrName>
                                        </p:attrNameLst>
                                      </p:cBhvr>
                                      <p:to>
                                        <p:strVal val="solid"/>
                                      </p:to>
                                    </p:set>
                                    <p:set>
                                      <p:cBhvr>
                                        <p:cTn id="80" dur="3000" fill="hold"/>
                                        <p:tgtEl>
                                          <p:spTgt spid="69"/>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70"/>
                                        </p:tgtEl>
                                        <p:attrNameLst>
                                          <p:attrName>fillcolor</p:attrName>
                                        </p:attrNameLst>
                                      </p:cBhvr>
                                      <p:to>
                                        <a:srgbClr val="FF0000"/>
                                      </p:to>
                                    </p:animClr>
                                    <p:set>
                                      <p:cBhvr>
                                        <p:cTn id="83" dur="3000" fill="hold"/>
                                        <p:tgtEl>
                                          <p:spTgt spid="70"/>
                                        </p:tgtEl>
                                        <p:attrNameLst>
                                          <p:attrName>fill.type</p:attrName>
                                        </p:attrNameLst>
                                      </p:cBhvr>
                                      <p:to>
                                        <p:strVal val="solid"/>
                                      </p:to>
                                    </p:set>
                                    <p:set>
                                      <p:cBhvr>
                                        <p:cTn id="84" dur="3000" fill="hold"/>
                                        <p:tgtEl>
                                          <p:spTgt spid="70"/>
                                        </p:tgtEl>
                                        <p:attrNameLst>
                                          <p:attrName>fill.on</p:attrName>
                                        </p:attrNameLst>
                                      </p:cBhvr>
                                      <p:to>
                                        <p:strVal val="true"/>
                                      </p:to>
                                    </p:set>
                                  </p:childTnLst>
                                </p:cTn>
                              </p:par>
                            </p:childTnLst>
                          </p:cTn>
                        </p:par>
                        <p:par>
                          <p:cTn id="85" fill="hold">
                            <p:stCondLst>
                              <p:cond delay="22000"/>
                            </p:stCondLst>
                            <p:childTnLst>
                              <p:par>
                                <p:cTn id="86" presetID="1" presetClass="mediacall" presetSubtype="0" fill="hold" nodeType="afterEffect">
                                  <p:stCondLst>
                                    <p:cond delay="0"/>
                                  </p:stCondLst>
                                  <p:childTnLst>
                                    <p:cmd type="call" cmd="playFrom(0.0)">
                                      <p:cBhvr>
                                        <p:cTn id="87" dur="5408"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71"/>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7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7" name="Oval 6"/>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8" name="Oval 7"/>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pic>
        <p:nvPicPr>
          <p:cNvPr id="9" name="Picture 2" descr="https://scontent-a-ord.xx.fbcdn.net/hphotos-ash3/q71/s720x720/578714_580809645299848_739222197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325" y="1306492"/>
            <a:ext cx="2997522" cy="4496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https://scontent-b-ord.xx.fbcdn.net/hphotos-prn2/q71/s720x720/1377171_519026194855787_1178556317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2525" y="1306492"/>
            <a:ext cx="4389120" cy="292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https://scontent-b-ord.xx.fbcdn.net/hphotos-prn2/q77/s720x720/1379877_615220028542735_1681303776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2525" y="4358023"/>
            <a:ext cx="4389120" cy="1444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Oval 11"/>
          <p:cNvSpPr/>
          <p:nvPr/>
        </p:nvSpPr>
        <p:spPr>
          <a:xfrm>
            <a:off x="1371600" y="115409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13" name="Oval 12"/>
          <p:cNvSpPr/>
          <p:nvPr/>
        </p:nvSpPr>
        <p:spPr>
          <a:xfrm>
            <a:off x="5932026" y="115409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14" name="Oval 13"/>
          <p:cNvSpPr/>
          <p:nvPr/>
        </p:nvSpPr>
        <p:spPr>
          <a:xfrm>
            <a:off x="1371600" y="4267682"/>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3</a:t>
            </a:r>
            <a:endParaRPr lang="en-US" sz="1100" dirty="0">
              <a:solidFill>
                <a:srgbClr val="19194D"/>
              </a:solidFill>
            </a:endParaRPr>
          </a:p>
        </p:txBody>
      </p:sp>
      <p:cxnSp>
        <p:nvCxnSpPr>
          <p:cNvPr id="18" name="Straight Connector 17"/>
          <p:cNvCxnSpPr>
            <a:stCxn id="6" idx="6"/>
            <a:endCxn id="13" idx="2"/>
          </p:cNvCxnSpPr>
          <p:nvPr/>
        </p:nvCxnSpPr>
        <p:spPr>
          <a:xfrm flipV="1">
            <a:off x="419100" y="1306492"/>
            <a:ext cx="5512926" cy="803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7"/>
            <a:endCxn id="12" idx="4"/>
          </p:cNvCxnSpPr>
          <p:nvPr/>
        </p:nvCxnSpPr>
        <p:spPr>
          <a:xfrm flipV="1">
            <a:off x="374463" y="1458892"/>
            <a:ext cx="1149537" cy="9953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5"/>
            <a:endCxn id="14" idx="1"/>
          </p:cNvCxnSpPr>
          <p:nvPr/>
        </p:nvCxnSpPr>
        <p:spPr>
          <a:xfrm>
            <a:off x="374463" y="3860189"/>
            <a:ext cx="1041774" cy="4521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494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en-US"/>
          </a:p>
        </p:txBody>
      </p:sp>
      <p:sp>
        <p:nvSpPr>
          <p:cNvPr id="71683" name="Rectangle 3"/>
          <p:cNvSpPr>
            <a:spLocks noGrp="1" noChangeArrowheads="1"/>
          </p:cNvSpPr>
          <p:nvPr>
            <p:ph type="body" idx="1"/>
          </p:nvPr>
        </p:nvSpPr>
        <p:spPr/>
        <p:txBody>
          <a:bodyPr/>
          <a:lstStyle/>
          <a:p>
            <a:endParaRPr lang="en-US"/>
          </a:p>
        </p:txBody>
      </p:sp>
      <p:sp>
        <p:nvSpPr>
          <p:cNvPr id="71684"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2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- 100</a:t>
            </a:r>
            <a:endParaRPr lang="en-US" sz="2400" dirty="0">
              <a:solidFill>
                <a:schemeClr val="bg1"/>
              </a:solidFill>
            </a:endParaRPr>
          </a:p>
        </p:txBody>
      </p:sp>
      <p:pic>
        <p:nvPicPr>
          <p:cNvPr id="2" name="Sun PM - Cook - Beware of Bondag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726" name="orie1349.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272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72728"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- 100</a:t>
            </a:r>
            <a:endParaRPr lang="en-US" sz="2400" dirty="0">
              <a:solidFill>
                <a:schemeClr val="bg1"/>
              </a:solidFill>
            </a:endParaRPr>
          </a:p>
        </p:txBody>
      </p:sp>
      <p:sp>
        <p:nvSpPr>
          <p:cNvPr id="72729"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“The </a:t>
            </a:r>
            <a:r>
              <a:rPr lang="en-US" sz="2400" dirty="0"/>
              <a:t>most universal subjugation in our day, as it has been throughout history, is </a:t>
            </a:r>
            <a:r>
              <a:rPr lang="en-US" sz="2400" dirty="0" err="1" smtClean="0"/>
              <a:t>i</a:t>
            </a:r>
            <a:r>
              <a:rPr lang="en-US" sz="2400" dirty="0" smtClean="0"/>
              <a:t>_______</a:t>
            </a:r>
            <a:r>
              <a:rPr lang="en-US" sz="2400" dirty="0" smtClean="0"/>
              <a:t> </a:t>
            </a:r>
            <a:r>
              <a:rPr lang="en-US" sz="2400" dirty="0"/>
              <a:t>or </a:t>
            </a:r>
            <a:r>
              <a:rPr lang="en-US" sz="2400" dirty="0" smtClean="0"/>
              <a:t>p______ b_____ </a:t>
            </a:r>
            <a:r>
              <a:rPr lang="en-US" sz="2400" dirty="0"/>
              <a:t>that are inconsistent with the gospel of Jesus Christ</a:t>
            </a:r>
            <a:r>
              <a:rPr lang="en-US" sz="2400" dirty="0" smtClean="0"/>
              <a:t>. </a:t>
            </a:r>
            <a:r>
              <a:rPr lang="en-US" sz="2400" dirty="0"/>
              <a:t>Substituting the philosophies of men for gospel truth can lead us away from the </a:t>
            </a:r>
            <a:r>
              <a:rPr lang="en-US" sz="2400" dirty="0" smtClean="0"/>
              <a:t>s_______ </a:t>
            </a:r>
            <a:r>
              <a:rPr lang="en-US" sz="2400" dirty="0"/>
              <a:t>of the Savior’s message</a:t>
            </a:r>
            <a:r>
              <a:rPr lang="en-US" sz="2400" dirty="0" smtClean="0"/>
              <a:t>.”</a:t>
            </a:r>
          </a:p>
          <a:p>
            <a:pPr algn="r"/>
            <a:r>
              <a:rPr lang="en-US" sz="2000" dirty="0" smtClean="0"/>
              <a:t>- Elder Quentin L. Cook</a:t>
            </a:r>
            <a:endParaRPr lang="en-US" sz="2000" dirty="0"/>
          </a:p>
        </p:txBody>
      </p:sp>
    </p:spTree>
    <p:extLst>
      <p:ext uri="{BB962C8B-B14F-4D97-AF65-F5344CB8AC3E}">
        <p14:creationId xmlns:p14="http://schemas.microsoft.com/office/powerpoint/2010/main" val="21045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72706"/>
                                        </p:tgtEl>
                                        <p:attrNameLst>
                                          <p:attrName>fillcolor</p:attrName>
                                        </p:attrNameLst>
                                      </p:cBhvr>
                                      <p:to>
                                        <a:srgbClr val="FF0000"/>
                                      </p:to>
                                    </p:animClr>
                                    <p:set>
                                      <p:cBhvr>
                                        <p:cTn id="7" dur="3000" fill="hold"/>
                                        <p:tgtEl>
                                          <p:spTgt spid="72706"/>
                                        </p:tgtEl>
                                        <p:attrNameLst>
                                          <p:attrName>fill.type</p:attrName>
                                        </p:attrNameLst>
                                      </p:cBhvr>
                                      <p:to>
                                        <p:strVal val="solid"/>
                                      </p:to>
                                    </p:set>
                                    <p:set>
                                      <p:cBhvr>
                                        <p:cTn id="8" dur="3000" fill="hold"/>
                                        <p:tgtEl>
                                          <p:spTgt spid="7270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72707"/>
                                        </p:tgtEl>
                                        <p:attrNameLst>
                                          <p:attrName>fillcolor</p:attrName>
                                        </p:attrNameLst>
                                      </p:cBhvr>
                                      <p:to>
                                        <a:srgbClr val="FF0000"/>
                                      </p:to>
                                    </p:animClr>
                                    <p:set>
                                      <p:cBhvr>
                                        <p:cTn id="11" dur="3000" fill="hold"/>
                                        <p:tgtEl>
                                          <p:spTgt spid="72707"/>
                                        </p:tgtEl>
                                        <p:attrNameLst>
                                          <p:attrName>fill.type</p:attrName>
                                        </p:attrNameLst>
                                      </p:cBhvr>
                                      <p:to>
                                        <p:strVal val="solid"/>
                                      </p:to>
                                    </p:set>
                                    <p:set>
                                      <p:cBhvr>
                                        <p:cTn id="12" dur="3000" fill="hold"/>
                                        <p:tgtEl>
                                          <p:spTgt spid="7270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72708"/>
                                        </p:tgtEl>
                                        <p:attrNameLst>
                                          <p:attrName>fillcolor</p:attrName>
                                        </p:attrNameLst>
                                      </p:cBhvr>
                                      <p:to>
                                        <a:srgbClr val="FF0000"/>
                                      </p:to>
                                    </p:animClr>
                                    <p:set>
                                      <p:cBhvr>
                                        <p:cTn id="15" dur="3000" fill="hold"/>
                                        <p:tgtEl>
                                          <p:spTgt spid="72708"/>
                                        </p:tgtEl>
                                        <p:attrNameLst>
                                          <p:attrName>fill.type</p:attrName>
                                        </p:attrNameLst>
                                      </p:cBhvr>
                                      <p:to>
                                        <p:strVal val="solid"/>
                                      </p:to>
                                    </p:set>
                                    <p:set>
                                      <p:cBhvr>
                                        <p:cTn id="16" dur="3000" fill="hold"/>
                                        <p:tgtEl>
                                          <p:spTgt spid="7270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72709"/>
                                        </p:tgtEl>
                                        <p:attrNameLst>
                                          <p:attrName>fillcolor</p:attrName>
                                        </p:attrNameLst>
                                      </p:cBhvr>
                                      <p:to>
                                        <a:srgbClr val="FF0000"/>
                                      </p:to>
                                    </p:animClr>
                                    <p:set>
                                      <p:cBhvr>
                                        <p:cTn id="19" dur="3000" fill="hold"/>
                                        <p:tgtEl>
                                          <p:spTgt spid="72709"/>
                                        </p:tgtEl>
                                        <p:attrNameLst>
                                          <p:attrName>fill.type</p:attrName>
                                        </p:attrNameLst>
                                      </p:cBhvr>
                                      <p:to>
                                        <p:strVal val="solid"/>
                                      </p:to>
                                    </p:set>
                                    <p:set>
                                      <p:cBhvr>
                                        <p:cTn id="20" dur="3000" fill="hold"/>
                                        <p:tgtEl>
                                          <p:spTgt spid="7270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72710"/>
                                        </p:tgtEl>
                                        <p:attrNameLst>
                                          <p:attrName>fillcolor</p:attrName>
                                        </p:attrNameLst>
                                      </p:cBhvr>
                                      <p:to>
                                        <a:srgbClr val="FF0000"/>
                                      </p:to>
                                    </p:animClr>
                                    <p:set>
                                      <p:cBhvr>
                                        <p:cTn id="23" dur="3000" fill="hold"/>
                                        <p:tgtEl>
                                          <p:spTgt spid="72710"/>
                                        </p:tgtEl>
                                        <p:attrNameLst>
                                          <p:attrName>fill.type</p:attrName>
                                        </p:attrNameLst>
                                      </p:cBhvr>
                                      <p:to>
                                        <p:strVal val="solid"/>
                                      </p:to>
                                    </p:set>
                                    <p:set>
                                      <p:cBhvr>
                                        <p:cTn id="24" dur="3000" fill="hold"/>
                                        <p:tgtEl>
                                          <p:spTgt spid="7271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72711"/>
                                        </p:tgtEl>
                                        <p:attrNameLst>
                                          <p:attrName>fillcolor</p:attrName>
                                        </p:attrNameLst>
                                      </p:cBhvr>
                                      <p:to>
                                        <a:srgbClr val="FF0000"/>
                                      </p:to>
                                    </p:animClr>
                                    <p:set>
                                      <p:cBhvr>
                                        <p:cTn id="27" dur="3000" fill="hold"/>
                                        <p:tgtEl>
                                          <p:spTgt spid="72711"/>
                                        </p:tgtEl>
                                        <p:attrNameLst>
                                          <p:attrName>fill.type</p:attrName>
                                        </p:attrNameLst>
                                      </p:cBhvr>
                                      <p:to>
                                        <p:strVal val="solid"/>
                                      </p:to>
                                    </p:set>
                                    <p:set>
                                      <p:cBhvr>
                                        <p:cTn id="28" dur="3000" fill="hold"/>
                                        <p:tgtEl>
                                          <p:spTgt spid="7271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72712"/>
                                        </p:tgtEl>
                                        <p:attrNameLst>
                                          <p:attrName>fillcolor</p:attrName>
                                        </p:attrNameLst>
                                      </p:cBhvr>
                                      <p:to>
                                        <a:srgbClr val="FF0000"/>
                                      </p:to>
                                    </p:animClr>
                                    <p:set>
                                      <p:cBhvr>
                                        <p:cTn id="31" dur="3000" fill="hold"/>
                                        <p:tgtEl>
                                          <p:spTgt spid="72712"/>
                                        </p:tgtEl>
                                        <p:attrNameLst>
                                          <p:attrName>fill.type</p:attrName>
                                        </p:attrNameLst>
                                      </p:cBhvr>
                                      <p:to>
                                        <p:strVal val="solid"/>
                                      </p:to>
                                    </p:set>
                                    <p:set>
                                      <p:cBhvr>
                                        <p:cTn id="32" dur="3000" fill="hold"/>
                                        <p:tgtEl>
                                          <p:spTgt spid="7271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72713"/>
                                        </p:tgtEl>
                                        <p:attrNameLst>
                                          <p:attrName>fillcolor</p:attrName>
                                        </p:attrNameLst>
                                      </p:cBhvr>
                                      <p:to>
                                        <a:srgbClr val="FF0000"/>
                                      </p:to>
                                    </p:animClr>
                                    <p:set>
                                      <p:cBhvr>
                                        <p:cTn id="35" dur="3000" fill="hold"/>
                                        <p:tgtEl>
                                          <p:spTgt spid="72713"/>
                                        </p:tgtEl>
                                        <p:attrNameLst>
                                          <p:attrName>fill.type</p:attrName>
                                        </p:attrNameLst>
                                      </p:cBhvr>
                                      <p:to>
                                        <p:strVal val="solid"/>
                                      </p:to>
                                    </p:set>
                                    <p:set>
                                      <p:cBhvr>
                                        <p:cTn id="36" dur="3000" fill="hold"/>
                                        <p:tgtEl>
                                          <p:spTgt spid="7271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72714"/>
                                        </p:tgtEl>
                                        <p:attrNameLst>
                                          <p:attrName>fillcolor</p:attrName>
                                        </p:attrNameLst>
                                      </p:cBhvr>
                                      <p:to>
                                        <a:srgbClr val="FF0000"/>
                                      </p:to>
                                    </p:animClr>
                                    <p:set>
                                      <p:cBhvr>
                                        <p:cTn id="39" dur="3000" fill="hold"/>
                                        <p:tgtEl>
                                          <p:spTgt spid="72714"/>
                                        </p:tgtEl>
                                        <p:attrNameLst>
                                          <p:attrName>fill.type</p:attrName>
                                        </p:attrNameLst>
                                      </p:cBhvr>
                                      <p:to>
                                        <p:strVal val="solid"/>
                                      </p:to>
                                    </p:set>
                                    <p:set>
                                      <p:cBhvr>
                                        <p:cTn id="40" dur="3000" fill="hold"/>
                                        <p:tgtEl>
                                          <p:spTgt spid="7271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72715"/>
                                        </p:tgtEl>
                                        <p:attrNameLst>
                                          <p:attrName>fillcolor</p:attrName>
                                        </p:attrNameLst>
                                      </p:cBhvr>
                                      <p:to>
                                        <a:srgbClr val="FF0000"/>
                                      </p:to>
                                    </p:animClr>
                                    <p:set>
                                      <p:cBhvr>
                                        <p:cTn id="43" dur="3000" fill="hold"/>
                                        <p:tgtEl>
                                          <p:spTgt spid="72715"/>
                                        </p:tgtEl>
                                        <p:attrNameLst>
                                          <p:attrName>fill.type</p:attrName>
                                        </p:attrNameLst>
                                      </p:cBhvr>
                                      <p:to>
                                        <p:strVal val="solid"/>
                                      </p:to>
                                    </p:set>
                                    <p:set>
                                      <p:cBhvr>
                                        <p:cTn id="44" dur="3000" fill="hold"/>
                                        <p:tgtEl>
                                          <p:spTgt spid="7271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72716"/>
                                        </p:tgtEl>
                                        <p:attrNameLst>
                                          <p:attrName>fillcolor</p:attrName>
                                        </p:attrNameLst>
                                      </p:cBhvr>
                                      <p:to>
                                        <a:srgbClr val="FF0000"/>
                                      </p:to>
                                    </p:animClr>
                                    <p:set>
                                      <p:cBhvr>
                                        <p:cTn id="47" dur="3000" fill="hold"/>
                                        <p:tgtEl>
                                          <p:spTgt spid="72716"/>
                                        </p:tgtEl>
                                        <p:attrNameLst>
                                          <p:attrName>fill.type</p:attrName>
                                        </p:attrNameLst>
                                      </p:cBhvr>
                                      <p:to>
                                        <p:strVal val="solid"/>
                                      </p:to>
                                    </p:set>
                                    <p:set>
                                      <p:cBhvr>
                                        <p:cTn id="48" dur="3000" fill="hold"/>
                                        <p:tgtEl>
                                          <p:spTgt spid="7271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72717"/>
                                        </p:tgtEl>
                                        <p:attrNameLst>
                                          <p:attrName>fillcolor</p:attrName>
                                        </p:attrNameLst>
                                      </p:cBhvr>
                                      <p:to>
                                        <a:srgbClr val="FF0000"/>
                                      </p:to>
                                    </p:animClr>
                                    <p:set>
                                      <p:cBhvr>
                                        <p:cTn id="51" dur="3000" fill="hold"/>
                                        <p:tgtEl>
                                          <p:spTgt spid="72717"/>
                                        </p:tgtEl>
                                        <p:attrNameLst>
                                          <p:attrName>fill.type</p:attrName>
                                        </p:attrNameLst>
                                      </p:cBhvr>
                                      <p:to>
                                        <p:strVal val="solid"/>
                                      </p:to>
                                    </p:set>
                                    <p:set>
                                      <p:cBhvr>
                                        <p:cTn id="52" dur="3000" fill="hold"/>
                                        <p:tgtEl>
                                          <p:spTgt spid="7271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72718"/>
                                        </p:tgtEl>
                                        <p:attrNameLst>
                                          <p:attrName>fillcolor</p:attrName>
                                        </p:attrNameLst>
                                      </p:cBhvr>
                                      <p:to>
                                        <a:srgbClr val="FF0000"/>
                                      </p:to>
                                    </p:animClr>
                                    <p:set>
                                      <p:cBhvr>
                                        <p:cTn id="55" dur="3000" fill="hold"/>
                                        <p:tgtEl>
                                          <p:spTgt spid="72718"/>
                                        </p:tgtEl>
                                        <p:attrNameLst>
                                          <p:attrName>fill.type</p:attrName>
                                        </p:attrNameLst>
                                      </p:cBhvr>
                                      <p:to>
                                        <p:strVal val="solid"/>
                                      </p:to>
                                    </p:set>
                                    <p:set>
                                      <p:cBhvr>
                                        <p:cTn id="56" dur="3000" fill="hold"/>
                                        <p:tgtEl>
                                          <p:spTgt spid="7271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72719"/>
                                        </p:tgtEl>
                                        <p:attrNameLst>
                                          <p:attrName>fillcolor</p:attrName>
                                        </p:attrNameLst>
                                      </p:cBhvr>
                                      <p:to>
                                        <a:srgbClr val="FF0000"/>
                                      </p:to>
                                    </p:animClr>
                                    <p:set>
                                      <p:cBhvr>
                                        <p:cTn id="59" dur="3000" fill="hold"/>
                                        <p:tgtEl>
                                          <p:spTgt spid="72719"/>
                                        </p:tgtEl>
                                        <p:attrNameLst>
                                          <p:attrName>fill.type</p:attrName>
                                        </p:attrNameLst>
                                      </p:cBhvr>
                                      <p:to>
                                        <p:strVal val="solid"/>
                                      </p:to>
                                    </p:set>
                                    <p:set>
                                      <p:cBhvr>
                                        <p:cTn id="60" dur="3000" fill="hold"/>
                                        <p:tgtEl>
                                          <p:spTgt spid="7271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72720"/>
                                        </p:tgtEl>
                                        <p:attrNameLst>
                                          <p:attrName>fillcolor</p:attrName>
                                        </p:attrNameLst>
                                      </p:cBhvr>
                                      <p:to>
                                        <a:srgbClr val="FF0000"/>
                                      </p:to>
                                    </p:animClr>
                                    <p:set>
                                      <p:cBhvr>
                                        <p:cTn id="63" dur="3000" fill="hold"/>
                                        <p:tgtEl>
                                          <p:spTgt spid="72720"/>
                                        </p:tgtEl>
                                        <p:attrNameLst>
                                          <p:attrName>fill.type</p:attrName>
                                        </p:attrNameLst>
                                      </p:cBhvr>
                                      <p:to>
                                        <p:strVal val="solid"/>
                                      </p:to>
                                    </p:set>
                                    <p:set>
                                      <p:cBhvr>
                                        <p:cTn id="64" dur="3000" fill="hold"/>
                                        <p:tgtEl>
                                          <p:spTgt spid="7272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72721"/>
                                        </p:tgtEl>
                                        <p:attrNameLst>
                                          <p:attrName>fillcolor</p:attrName>
                                        </p:attrNameLst>
                                      </p:cBhvr>
                                      <p:to>
                                        <a:srgbClr val="FF0000"/>
                                      </p:to>
                                    </p:animClr>
                                    <p:set>
                                      <p:cBhvr>
                                        <p:cTn id="67" dur="3000" fill="hold"/>
                                        <p:tgtEl>
                                          <p:spTgt spid="72721"/>
                                        </p:tgtEl>
                                        <p:attrNameLst>
                                          <p:attrName>fill.type</p:attrName>
                                        </p:attrNameLst>
                                      </p:cBhvr>
                                      <p:to>
                                        <p:strVal val="solid"/>
                                      </p:to>
                                    </p:set>
                                    <p:set>
                                      <p:cBhvr>
                                        <p:cTn id="68" dur="3000" fill="hold"/>
                                        <p:tgtEl>
                                          <p:spTgt spid="7272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72722"/>
                                        </p:tgtEl>
                                        <p:attrNameLst>
                                          <p:attrName>fillcolor</p:attrName>
                                        </p:attrNameLst>
                                      </p:cBhvr>
                                      <p:to>
                                        <a:srgbClr val="FF0000"/>
                                      </p:to>
                                    </p:animClr>
                                    <p:set>
                                      <p:cBhvr>
                                        <p:cTn id="71" dur="3000" fill="hold"/>
                                        <p:tgtEl>
                                          <p:spTgt spid="72722"/>
                                        </p:tgtEl>
                                        <p:attrNameLst>
                                          <p:attrName>fill.type</p:attrName>
                                        </p:attrNameLst>
                                      </p:cBhvr>
                                      <p:to>
                                        <p:strVal val="solid"/>
                                      </p:to>
                                    </p:set>
                                    <p:set>
                                      <p:cBhvr>
                                        <p:cTn id="72" dur="3000" fill="hold"/>
                                        <p:tgtEl>
                                          <p:spTgt spid="7272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72723"/>
                                        </p:tgtEl>
                                        <p:attrNameLst>
                                          <p:attrName>fillcolor</p:attrName>
                                        </p:attrNameLst>
                                      </p:cBhvr>
                                      <p:to>
                                        <a:srgbClr val="FF0000"/>
                                      </p:to>
                                    </p:animClr>
                                    <p:set>
                                      <p:cBhvr>
                                        <p:cTn id="75" dur="3000" fill="hold"/>
                                        <p:tgtEl>
                                          <p:spTgt spid="72723"/>
                                        </p:tgtEl>
                                        <p:attrNameLst>
                                          <p:attrName>fill.type</p:attrName>
                                        </p:attrNameLst>
                                      </p:cBhvr>
                                      <p:to>
                                        <p:strVal val="solid"/>
                                      </p:to>
                                    </p:set>
                                    <p:set>
                                      <p:cBhvr>
                                        <p:cTn id="76" dur="3000" fill="hold"/>
                                        <p:tgtEl>
                                          <p:spTgt spid="7272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72724"/>
                                        </p:tgtEl>
                                        <p:attrNameLst>
                                          <p:attrName>fillcolor</p:attrName>
                                        </p:attrNameLst>
                                      </p:cBhvr>
                                      <p:to>
                                        <a:srgbClr val="FF0000"/>
                                      </p:to>
                                    </p:animClr>
                                    <p:set>
                                      <p:cBhvr>
                                        <p:cTn id="79" dur="3000" fill="hold"/>
                                        <p:tgtEl>
                                          <p:spTgt spid="72724"/>
                                        </p:tgtEl>
                                        <p:attrNameLst>
                                          <p:attrName>fill.type</p:attrName>
                                        </p:attrNameLst>
                                      </p:cBhvr>
                                      <p:to>
                                        <p:strVal val="solid"/>
                                      </p:to>
                                    </p:set>
                                    <p:set>
                                      <p:cBhvr>
                                        <p:cTn id="80" dur="3000" fill="hold"/>
                                        <p:tgtEl>
                                          <p:spTgt spid="7272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72725"/>
                                        </p:tgtEl>
                                        <p:attrNameLst>
                                          <p:attrName>fillcolor</p:attrName>
                                        </p:attrNameLst>
                                      </p:cBhvr>
                                      <p:to>
                                        <a:srgbClr val="FF0000"/>
                                      </p:to>
                                    </p:animClr>
                                    <p:set>
                                      <p:cBhvr>
                                        <p:cTn id="83" dur="3000" fill="hold"/>
                                        <p:tgtEl>
                                          <p:spTgt spid="72725"/>
                                        </p:tgtEl>
                                        <p:attrNameLst>
                                          <p:attrName>fill.type</p:attrName>
                                        </p:attrNameLst>
                                      </p:cBhvr>
                                      <p:to>
                                        <p:strVal val="solid"/>
                                      </p:to>
                                    </p:set>
                                    <p:set>
                                      <p:cBhvr>
                                        <p:cTn id="84" dur="3000" fill="hold"/>
                                        <p:tgtEl>
                                          <p:spTgt spid="72725"/>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727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7272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7272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545154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5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1"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a:t>“The most universal subjugation in our day, as it has been throughout history, is </a:t>
            </a:r>
            <a:r>
              <a:rPr lang="en-US" sz="2400" b="1" dirty="0"/>
              <a:t>ideology</a:t>
            </a:r>
            <a:r>
              <a:rPr lang="en-US" sz="2400" dirty="0"/>
              <a:t> or </a:t>
            </a:r>
            <a:r>
              <a:rPr lang="en-US" sz="2400" b="1" dirty="0"/>
              <a:t>political</a:t>
            </a:r>
            <a:r>
              <a:rPr lang="en-US" sz="2400" dirty="0"/>
              <a:t> </a:t>
            </a:r>
            <a:r>
              <a:rPr lang="en-US" sz="2400" b="1" dirty="0"/>
              <a:t>beliefs</a:t>
            </a:r>
            <a:r>
              <a:rPr lang="en-US" sz="2400" dirty="0"/>
              <a:t> that are inconsistent with the gospel of Jesus Christ. Substituting the philosophies of men for gospel truth can lead us away from the </a:t>
            </a:r>
            <a:r>
              <a:rPr lang="en-US" sz="2400" b="1" dirty="0"/>
              <a:t>simplicity</a:t>
            </a:r>
            <a:r>
              <a:rPr lang="en-US" sz="2400" dirty="0"/>
              <a:t> of the Savior’s message.”</a:t>
            </a:r>
          </a:p>
          <a:p>
            <a:pPr algn="r"/>
            <a:r>
              <a:rPr lang="en-US" sz="2000" dirty="0"/>
              <a:t>- Elder Quentin L. Cook</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7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- 200</a:t>
            </a:r>
            <a:endParaRPr lang="en-US" sz="2400" dirty="0">
              <a:solidFill>
                <a:schemeClr val="bg1"/>
              </a:solidFill>
            </a:endParaRPr>
          </a:p>
        </p:txBody>
      </p:sp>
      <p:pic>
        <p:nvPicPr>
          <p:cNvPr id="2" name="Sun PM - Anderson - Power in the Priesthoo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5"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7"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8"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0"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1"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3"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4"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5"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6"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7"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8"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9"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0"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1"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2"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3"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4774" name="orie1349.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775"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7477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- 200</a:t>
            </a:r>
            <a:endParaRPr lang="en-US" sz="2400" dirty="0">
              <a:solidFill>
                <a:schemeClr val="bg1"/>
              </a:solidFill>
            </a:endParaRPr>
          </a:p>
        </p:txBody>
      </p:sp>
      <p:sp>
        <p:nvSpPr>
          <p:cNvPr id="74777"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smtClean="0"/>
              <a:t>Why was Elder Anderson talking about drapes?</a:t>
            </a:r>
            <a:endParaRPr lang="en-US" dirty="0" smtClean="0"/>
          </a:p>
        </p:txBody>
      </p:sp>
    </p:spTree>
    <p:extLst>
      <p:ext uri="{BB962C8B-B14F-4D97-AF65-F5344CB8AC3E}">
        <p14:creationId xmlns:p14="http://schemas.microsoft.com/office/powerpoint/2010/main" val="3235640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74754"/>
                                        </p:tgtEl>
                                        <p:attrNameLst>
                                          <p:attrName>fillcolor</p:attrName>
                                        </p:attrNameLst>
                                      </p:cBhvr>
                                      <p:to>
                                        <a:srgbClr val="FF0000"/>
                                      </p:to>
                                    </p:animClr>
                                    <p:set>
                                      <p:cBhvr>
                                        <p:cTn id="7" dur="3000" fill="hold"/>
                                        <p:tgtEl>
                                          <p:spTgt spid="74754"/>
                                        </p:tgtEl>
                                        <p:attrNameLst>
                                          <p:attrName>fill.type</p:attrName>
                                        </p:attrNameLst>
                                      </p:cBhvr>
                                      <p:to>
                                        <p:strVal val="solid"/>
                                      </p:to>
                                    </p:set>
                                    <p:set>
                                      <p:cBhvr>
                                        <p:cTn id="8" dur="3000" fill="hold"/>
                                        <p:tgtEl>
                                          <p:spTgt spid="74754"/>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74755"/>
                                        </p:tgtEl>
                                        <p:attrNameLst>
                                          <p:attrName>fillcolor</p:attrName>
                                        </p:attrNameLst>
                                      </p:cBhvr>
                                      <p:to>
                                        <a:srgbClr val="FF0000"/>
                                      </p:to>
                                    </p:animClr>
                                    <p:set>
                                      <p:cBhvr>
                                        <p:cTn id="11" dur="3000" fill="hold"/>
                                        <p:tgtEl>
                                          <p:spTgt spid="74755"/>
                                        </p:tgtEl>
                                        <p:attrNameLst>
                                          <p:attrName>fill.type</p:attrName>
                                        </p:attrNameLst>
                                      </p:cBhvr>
                                      <p:to>
                                        <p:strVal val="solid"/>
                                      </p:to>
                                    </p:set>
                                    <p:set>
                                      <p:cBhvr>
                                        <p:cTn id="12" dur="3000" fill="hold"/>
                                        <p:tgtEl>
                                          <p:spTgt spid="74755"/>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74756"/>
                                        </p:tgtEl>
                                        <p:attrNameLst>
                                          <p:attrName>fillcolor</p:attrName>
                                        </p:attrNameLst>
                                      </p:cBhvr>
                                      <p:to>
                                        <a:srgbClr val="FF0000"/>
                                      </p:to>
                                    </p:animClr>
                                    <p:set>
                                      <p:cBhvr>
                                        <p:cTn id="15" dur="3000" fill="hold"/>
                                        <p:tgtEl>
                                          <p:spTgt spid="74756"/>
                                        </p:tgtEl>
                                        <p:attrNameLst>
                                          <p:attrName>fill.type</p:attrName>
                                        </p:attrNameLst>
                                      </p:cBhvr>
                                      <p:to>
                                        <p:strVal val="solid"/>
                                      </p:to>
                                    </p:set>
                                    <p:set>
                                      <p:cBhvr>
                                        <p:cTn id="16" dur="3000" fill="hold"/>
                                        <p:tgtEl>
                                          <p:spTgt spid="74756"/>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74757"/>
                                        </p:tgtEl>
                                        <p:attrNameLst>
                                          <p:attrName>fillcolor</p:attrName>
                                        </p:attrNameLst>
                                      </p:cBhvr>
                                      <p:to>
                                        <a:srgbClr val="FF0000"/>
                                      </p:to>
                                    </p:animClr>
                                    <p:set>
                                      <p:cBhvr>
                                        <p:cTn id="19" dur="3000" fill="hold"/>
                                        <p:tgtEl>
                                          <p:spTgt spid="74757"/>
                                        </p:tgtEl>
                                        <p:attrNameLst>
                                          <p:attrName>fill.type</p:attrName>
                                        </p:attrNameLst>
                                      </p:cBhvr>
                                      <p:to>
                                        <p:strVal val="solid"/>
                                      </p:to>
                                    </p:set>
                                    <p:set>
                                      <p:cBhvr>
                                        <p:cTn id="20" dur="3000" fill="hold"/>
                                        <p:tgtEl>
                                          <p:spTgt spid="74757"/>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74758"/>
                                        </p:tgtEl>
                                        <p:attrNameLst>
                                          <p:attrName>fillcolor</p:attrName>
                                        </p:attrNameLst>
                                      </p:cBhvr>
                                      <p:to>
                                        <a:srgbClr val="FF0000"/>
                                      </p:to>
                                    </p:animClr>
                                    <p:set>
                                      <p:cBhvr>
                                        <p:cTn id="23" dur="3000" fill="hold"/>
                                        <p:tgtEl>
                                          <p:spTgt spid="74758"/>
                                        </p:tgtEl>
                                        <p:attrNameLst>
                                          <p:attrName>fill.type</p:attrName>
                                        </p:attrNameLst>
                                      </p:cBhvr>
                                      <p:to>
                                        <p:strVal val="solid"/>
                                      </p:to>
                                    </p:set>
                                    <p:set>
                                      <p:cBhvr>
                                        <p:cTn id="24" dur="3000" fill="hold"/>
                                        <p:tgtEl>
                                          <p:spTgt spid="74758"/>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74759"/>
                                        </p:tgtEl>
                                        <p:attrNameLst>
                                          <p:attrName>fillcolor</p:attrName>
                                        </p:attrNameLst>
                                      </p:cBhvr>
                                      <p:to>
                                        <a:srgbClr val="FF0000"/>
                                      </p:to>
                                    </p:animClr>
                                    <p:set>
                                      <p:cBhvr>
                                        <p:cTn id="27" dur="3000" fill="hold"/>
                                        <p:tgtEl>
                                          <p:spTgt spid="74759"/>
                                        </p:tgtEl>
                                        <p:attrNameLst>
                                          <p:attrName>fill.type</p:attrName>
                                        </p:attrNameLst>
                                      </p:cBhvr>
                                      <p:to>
                                        <p:strVal val="solid"/>
                                      </p:to>
                                    </p:set>
                                    <p:set>
                                      <p:cBhvr>
                                        <p:cTn id="28" dur="3000" fill="hold"/>
                                        <p:tgtEl>
                                          <p:spTgt spid="74759"/>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74760"/>
                                        </p:tgtEl>
                                        <p:attrNameLst>
                                          <p:attrName>fillcolor</p:attrName>
                                        </p:attrNameLst>
                                      </p:cBhvr>
                                      <p:to>
                                        <a:srgbClr val="FF0000"/>
                                      </p:to>
                                    </p:animClr>
                                    <p:set>
                                      <p:cBhvr>
                                        <p:cTn id="31" dur="3000" fill="hold"/>
                                        <p:tgtEl>
                                          <p:spTgt spid="74760"/>
                                        </p:tgtEl>
                                        <p:attrNameLst>
                                          <p:attrName>fill.type</p:attrName>
                                        </p:attrNameLst>
                                      </p:cBhvr>
                                      <p:to>
                                        <p:strVal val="solid"/>
                                      </p:to>
                                    </p:set>
                                    <p:set>
                                      <p:cBhvr>
                                        <p:cTn id="32" dur="3000" fill="hold"/>
                                        <p:tgtEl>
                                          <p:spTgt spid="74760"/>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74761"/>
                                        </p:tgtEl>
                                        <p:attrNameLst>
                                          <p:attrName>fillcolor</p:attrName>
                                        </p:attrNameLst>
                                      </p:cBhvr>
                                      <p:to>
                                        <a:srgbClr val="FF0000"/>
                                      </p:to>
                                    </p:animClr>
                                    <p:set>
                                      <p:cBhvr>
                                        <p:cTn id="35" dur="3000" fill="hold"/>
                                        <p:tgtEl>
                                          <p:spTgt spid="74761"/>
                                        </p:tgtEl>
                                        <p:attrNameLst>
                                          <p:attrName>fill.type</p:attrName>
                                        </p:attrNameLst>
                                      </p:cBhvr>
                                      <p:to>
                                        <p:strVal val="solid"/>
                                      </p:to>
                                    </p:set>
                                    <p:set>
                                      <p:cBhvr>
                                        <p:cTn id="36" dur="3000" fill="hold"/>
                                        <p:tgtEl>
                                          <p:spTgt spid="74761"/>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74762"/>
                                        </p:tgtEl>
                                        <p:attrNameLst>
                                          <p:attrName>fillcolor</p:attrName>
                                        </p:attrNameLst>
                                      </p:cBhvr>
                                      <p:to>
                                        <a:srgbClr val="FF0000"/>
                                      </p:to>
                                    </p:animClr>
                                    <p:set>
                                      <p:cBhvr>
                                        <p:cTn id="39" dur="3000" fill="hold"/>
                                        <p:tgtEl>
                                          <p:spTgt spid="74762"/>
                                        </p:tgtEl>
                                        <p:attrNameLst>
                                          <p:attrName>fill.type</p:attrName>
                                        </p:attrNameLst>
                                      </p:cBhvr>
                                      <p:to>
                                        <p:strVal val="solid"/>
                                      </p:to>
                                    </p:set>
                                    <p:set>
                                      <p:cBhvr>
                                        <p:cTn id="40" dur="3000" fill="hold"/>
                                        <p:tgtEl>
                                          <p:spTgt spid="74762"/>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74763"/>
                                        </p:tgtEl>
                                        <p:attrNameLst>
                                          <p:attrName>fillcolor</p:attrName>
                                        </p:attrNameLst>
                                      </p:cBhvr>
                                      <p:to>
                                        <a:srgbClr val="FF0000"/>
                                      </p:to>
                                    </p:animClr>
                                    <p:set>
                                      <p:cBhvr>
                                        <p:cTn id="43" dur="3000" fill="hold"/>
                                        <p:tgtEl>
                                          <p:spTgt spid="74763"/>
                                        </p:tgtEl>
                                        <p:attrNameLst>
                                          <p:attrName>fill.type</p:attrName>
                                        </p:attrNameLst>
                                      </p:cBhvr>
                                      <p:to>
                                        <p:strVal val="solid"/>
                                      </p:to>
                                    </p:set>
                                    <p:set>
                                      <p:cBhvr>
                                        <p:cTn id="44" dur="3000" fill="hold"/>
                                        <p:tgtEl>
                                          <p:spTgt spid="74763"/>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74764"/>
                                        </p:tgtEl>
                                        <p:attrNameLst>
                                          <p:attrName>fillcolor</p:attrName>
                                        </p:attrNameLst>
                                      </p:cBhvr>
                                      <p:to>
                                        <a:srgbClr val="FF0000"/>
                                      </p:to>
                                    </p:animClr>
                                    <p:set>
                                      <p:cBhvr>
                                        <p:cTn id="47" dur="3000" fill="hold"/>
                                        <p:tgtEl>
                                          <p:spTgt spid="74764"/>
                                        </p:tgtEl>
                                        <p:attrNameLst>
                                          <p:attrName>fill.type</p:attrName>
                                        </p:attrNameLst>
                                      </p:cBhvr>
                                      <p:to>
                                        <p:strVal val="solid"/>
                                      </p:to>
                                    </p:set>
                                    <p:set>
                                      <p:cBhvr>
                                        <p:cTn id="48" dur="3000" fill="hold"/>
                                        <p:tgtEl>
                                          <p:spTgt spid="74764"/>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74765"/>
                                        </p:tgtEl>
                                        <p:attrNameLst>
                                          <p:attrName>fillcolor</p:attrName>
                                        </p:attrNameLst>
                                      </p:cBhvr>
                                      <p:to>
                                        <a:srgbClr val="FF0000"/>
                                      </p:to>
                                    </p:animClr>
                                    <p:set>
                                      <p:cBhvr>
                                        <p:cTn id="51" dur="3000" fill="hold"/>
                                        <p:tgtEl>
                                          <p:spTgt spid="74765"/>
                                        </p:tgtEl>
                                        <p:attrNameLst>
                                          <p:attrName>fill.type</p:attrName>
                                        </p:attrNameLst>
                                      </p:cBhvr>
                                      <p:to>
                                        <p:strVal val="solid"/>
                                      </p:to>
                                    </p:set>
                                    <p:set>
                                      <p:cBhvr>
                                        <p:cTn id="52" dur="3000" fill="hold"/>
                                        <p:tgtEl>
                                          <p:spTgt spid="74765"/>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74766"/>
                                        </p:tgtEl>
                                        <p:attrNameLst>
                                          <p:attrName>fillcolor</p:attrName>
                                        </p:attrNameLst>
                                      </p:cBhvr>
                                      <p:to>
                                        <a:srgbClr val="FF0000"/>
                                      </p:to>
                                    </p:animClr>
                                    <p:set>
                                      <p:cBhvr>
                                        <p:cTn id="55" dur="3000" fill="hold"/>
                                        <p:tgtEl>
                                          <p:spTgt spid="74766"/>
                                        </p:tgtEl>
                                        <p:attrNameLst>
                                          <p:attrName>fill.type</p:attrName>
                                        </p:attrNameLst>
                                      </p:cBhvr>
                                      <p:to>
                                        <p:strVal val="solid"/>
                                      </p:to>
                                    </p:set>
                                    <p:set>
                                      <p:cBhvr>
                                        <p:cTn id="56" dur="3000" fill="hold"/>
                                        <p:tgtEl>
                                          <p:spTgt spid="74766"/>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74767"/>
                                        </p:tgtEl>
                                        <p:attrNameLst>
                                          <p:attrName>fillcolor</p:attrName>
                                        </p:attrNameLst>
                                      </p:cBhvr>
                                      <p:to>
                                        <a:srgbClr val="FF0000"/>
                                      </p:to>
                                    </p:animClr>
                                    <p:set>
                                      <p:cBhvr>
                                        <p:cTn id="59" dur="3000" fill="hold"/>
                                        <p:tgtEl>
                                          <p:spTgt spid="74767"/>
                                        </p:tgtEl>
                                        <p:attrNameLst>
                                          <p:attrName>fill.type</p:attrName>
                                        </p:attrNameLst>
                                      </p:cBhvr>
                                      <p:to>
                                        <p:strVal val="solid"/>
                                      </p:to>
                                    </p:set>
                                    <p:set>
                                      <p:cBhvr>
                                        <p:cTn id="60" dur="3000" fill="hold"/>
                                        <p:tgtEl>
                                          <p:spTgt spid="74767"/>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74768"/>
                                        </p:tgtEl>
                                        <p:attrNameLst>
                                          <p:attrName>fillcolor</p:attrName>
                                        </p:attrNameLst>
                                      </p:cBhvr>
                                      <p:to>
                                        <a:srgbClr val="FF0000"/>
                                      </p:to>
                                    </p:animClr>
                                    <p:set>
                                      <p:cBhvr>
                                        <p:cTn id="63" dur="3000" fill="hold"/>
                                        <p:tgtEl>
                                          <p:spTgt spid="74768"/>
                                        </p:tgtEl>
                                        <p:attrNameLst>
                                          <p:attrName>fill.type</p:attrName>
                                        </p:attrNameLst>
                                      </p:cBhvr>
                                      <p:to>
                                        <p:strVal val="solid"/>
                                      </p:to>
                                    </p:set>
                                    <p:set>
                                      <p:cBhvr>
                                        <p:cTn id="64" dur="3000" fill="hold"/>
                                        <p:tgtEl>
                                          <p:spTgt spid="74768"/>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74769"/>
                                        </p:tgtEl>
                                        <p:attrNameLst>
                                          <p:attrName>fillcolor</p:attrName>
                                        </p:attrNameLst>
                                      </p:cBhvr>
                                      <p:to>
                                        <a:srgbClr val="FF0000"/>
                                      </p:to>
                                    </p:animClr>
                                    <p:set>
                                      <p:cBhvr>
                                        <p:cTn id="67" dur="3000" fill="hold"/>
                                        <p:tgtEl>
                                          <p:spTgt spid="74769"/>
                                        </p:tgtEl>
                                        <p:attrNameLst>
                                          <p:attrName>fill.type</p:attrName>
                                        </p:attrNameLst>
                                      </p:cBhvr>
                                      <p:to>
                                        <p:strVal val="solid"/>
                                      </p:to>
                                    </p:set>
                                    <p:set>
                                      <p:cBhvr>
                                        <p:cTn id="68" dur="3000" fill="hold"/>
                                        <p:tgtEl>
                                          <p:spTgt spid="74769"/>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74770"/>
                                        </p:tgtEl>
                                        <p:attrNameLst>
                                          <p:attrName>fillcolor</p:attrName>
                                        </p:attrNameLst>
                                      </p:cBhvr>
                                      <p:to>
                                        <a:srgbClr val="FF0000"/>
                                      </p:to>
                                    </p:animClr>
                                    <p:set>
                                      <p:cBhvr>
                                        <p:cTn id="71" dur="3000" fill="hold"/>
                                        <p:tgtEl>
                                          <p:spTgt spid="74770"/>
                                        </p:tgtEl>
                                        <p:attrNameLst>
                                          <p:attrName>fill.type</p:attrName>
                                        </p:attrNameLst>
                                      </p:cBhvr>
                                      <p:to>
                                        <p:strVal val="solid"/>
                                      </p:to>
                                    </p:set>
                                    <p:set>
                                      <p:cBhvr>
                                        <p:cTn id="72" dur="3000" fill="hold"/>
                                        <p:tgtEl>
                                          <p:spTgt spid="74770"/>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74771"/>
                                        </p:tgtEl>
                                        <p:attrNameLst>
                                          <p:attrName>fillcolor</p:attrName>
                                        </p:attrNameLst>
                                      </p:cBhvr>
                                      <p:to>
                                        <a:srgbClr val="FF0000"/>
                                      </p:to>
                                    </p:animClr>
                                    <p:set>
                                      <p:cBhvr>
                                        <p:cTn id="75" dur="3000" fill="hold"/>
                                        <p:tgtEl>
                                          <p:spTgt spid="74771"/>
                                        </p:tgtEl>
                                        <p:attrNameLst>
                                          <p:attrName>fill.type</p:attrName>
                                        </p:attrNameLst>
                                      </p:cBhvr>
                                      <p:to>
                                        <p:strVal val="solid"/>
                                      </p:to>
                                    </p:set>
                                    <p:set>
                                      <p:cBhvr>
                                        <p:cTn id="76" dur="3000" fill="hold"/>
                                        <p:tgtEl>
                                          <p:spTgt spid="74771"/>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74772"/>
                                        </p:tgtEl>
                                        <p:attrNameLst>
                                          <p:attrName>fillcolor</p:attrName>
                                        </p:attrNameLst>
                                      </p:cBhvr>
                                      <p:to>
                                        <a:srgbClr val="FF0000"/>
                                      </p:to>
                                    </p:animClr>
                                    <p:set>
                                      <p:cBhvr>
                                        <p:cTn id="79" dur="3000" fill="hold"/>
                                        <p:tgtEl>
                                          <p:spTgt spid="74772"/>
                                        </p:tgtEl>
                                        <p:attrNameLst>
                                          <p:attrName>fill.type</p:attrName>
                                        </p:attrNameLst>
                                      </p:cBhvr>
                                      <p:to>
                                        <p:strVal val="solid"/>
                                      </p:to>
                                    </p:set>
                                    <p:set>
                                      <p:cBhvr>
                                        <p:cTn id="80" dur="3000" fill="hold"/>
                                        <p:tgtEl>
                                          <p:spTgt spid="74772"/>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74773"/>
                                        </p:tgtEl>
                                        <p:attrNameLst>
                                          <p:attrName>fillcolor</p:attrName>
                                        </p:attrNameLst>
                                      </p:cBhvr>
                                      <p:to>
                                        <a:srgbClr val="FF0000"/>
                                      </p:to>
                                    </p:animClr>
                                    <p:set>
                                      <p:cBhvr>
                                        <p:cTn id="83" dur="3000" fill="hold"/>
                                        <p:tgtEl>
                                          <p:spTgt spid="74773"/>
                                        </p:tgtEl>
                                        <p:attrNameLst>
                                          <p:attrName>fill.type</p:attrName>
                                        </p:attrNameLst>
                                      </p:cBhvr>
                                      <p:to>
                                        <p:strVal val="solid"/>
                                      </p:to>
                                    </p:set>
                                    <p:set>
                                      <p:cBhvr>
                                        <p:cTn id="84" dur="3000" fill="hold"/>
                                        <p:tgtEl>
                                          <p:spTgt spid="74773"/>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747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74774"/>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7477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1" name="AutoShape 3">
            <a:hlinkClick r:id="rId2"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Missionary Work.</a:t>
            </a:r>
            <a:endParaRPr lang="en-US"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8562216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8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5"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smtClean="0"/>
              <a:t>“A </a:t>
            </a:r>
            <a:r>
              <a:rPr lang="en-US" dirty="0"/>
              <a:t>man may open the drapes so the warm sunlight comes into the room, but the man does not own the sun or the light or the warmth it brings. The blessings of the priesthood are infinitely greater than the one who is asked to administer the </a:t>
            </a:r>
            <a:r>
              <a:rPr lang="en-US" dirty="0" smtClean="0"/>
              <a:t>gift.”</a:t>
            </a:r>
            <a:endParaRPr lang="en-US" dirty="0"/>
          </a:p>
          <a:p>
            <a:pPr algn="r"/>
            <a:r>
              <a:rPr lang="en-US" dirty="0"/>
              <a:t>- Elder Neil L. Anderson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2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- 300</a:t>
            </a:r>
            <a:endParaRPr lang="en-US" sz="2400" dirty="0">
              <a:solidFill>
                <a:schemeClr val="bg1"/>
              </a:solidFill>
            </a:endParaRPr>
          </a:p>
        </p:txBody>
      </p:sp>
      <p:pic>
        <p:nvPicPr>
          <p:cNvPr id="2" name="Sun PM - Nelson - Decisions for Eternit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3"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4"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5"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7"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1"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3"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4"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5"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6"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7"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8"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9"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0"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1"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6822" name="orie1349.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6823"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7682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- 300</a:t>
            </a:r>
            <a:endParaRPr lang="en-US" sz="2400" dirty="0">
              <a:solidFill>
                <a:schemeClr val="bg1"/>
              </a:solidFill>
            </a:endParaRPr>
          </a:p>
        </p:txBody>
      </p:sp>
      <p:sp>
        <p:nvSpPr>
          <p:cNvPr id="76825"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How is permanent change possible? </a:t>
            </a:r>
            <a:br>
              <a:rPr lang="en-US" sz="2400" dirty="0" smtClean="0"/>
            </a:br>
            <a:r>
              <a:rPr lang="en-US" sz="2400" dirty="0" smtClean="0"/>
              <a:t>What is required of us?</a:t>
            </a:r>
            <a:endParaRPr lang="en-US" sz="2400" dirty="0" smtClean="0"/>
          </a:p>
          <a:p>
            <a:pPr algn="r"/>
            <a:endParaRPr lang="en-US" sz="2400" dirty="0" smtClean="0"/>
          </a:p>
          <a:p>
            <a:pPr algn="r"/>
            <a:r>
              <a:rPr lang="en-US" sz="2400" dirty="0" smtClean="0"/>
              <a:t>- </a:t>
            </a:r>
            <a:r>
              <a:rPr lang="en-US" sz="2400" dirty="0" smtClean="0"/>
              <a:t>Elder Russell M. Nelson</a:t>
            </a:r>
            <a:endParaRPr lang="en-US" sz="2400" dirty="0"/>
          </a:p>
        </p:txBody>
      </p:sp>
    </p:spTree>
    <p:extLst>
      <p:ext uri="{BB962C8B-B14F-4D97-AF65-F5344CB8AC3E}">
        <p14:creationId xmlns:p14="http://schemas.microsoft.com/office/powerpoint/2010/main" val="761498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76802"/>
                                        </p:tgtEl>
                                        <p:attrNameLst>
                                          <p:attrName>fillcolor</p:attrName>
                                        </p:attrNameLst>
                                      </p:cBhvr>
                                      <p:to>
                                        <a:srgbClr val="FF0000"/>
                                      </p:to>
                                    </p:animClr>
                                    <p:set>
                                      <p:cBhvr>
                                        <p:cTn id="7" dur="3000" fill="hold"/>
                                        <p:tgtEl>
                                          <p:spTgt spid="76802"/>
                                        </p:tgtEl>
                                        <p:attrNameLst>
                                          <p:attrName>fill.type</p:attrName>
                                        </p:attrNameLst>
                                      </p:cBhvr>
                                      <p:to>
                                        <p:strVal val="solid"/>
                                      </p:to>
                                    </p:set>
                                    <p:set>
                                      <p:cBhvr>
                                        <p:cTn id="8" dur="3000" fill="hold"/>
                                        <p:tgtEl>
                                          <p:spTgt spid="76802"/>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76803"/>
                                        </p:tgtEl>
                                        <p:attrNameLst>
                                          <p:attrName>fillcolor</p:attrName>
                                        </p:attrNameLst>
                                      </p:cBhvr>
                                      <p:to>
                                        <a:srgbClr val="FF0000"/>
                                      </p:to>
                                    </p:animClr>
                                    <p:set>
                                      <p:cBhvr>
                                        <p:cTn id="11" dur="3000" fill="hold"/>
                                        <p:tgtEl>
                                          <p:spTgt spid="76803"/>
                                        </p:tgtEl>
                                        <p:attrNameLst>
                                          <p:attrName>fill.type</p:attrName>
                                        </p:attrNameLst>
                                      </p:cBhvr>
                                      <p:to>
                                        <p:strVal val="solid"/>
                                      </p:to>
                                    </p:set>
                                    <p:set>
                                      <p:cBhvr>
                                        <p:cTn id="12" dur="3000" fill="hold"/>
                                        <p:tgtEl>
                                          <p:spTgt spid="76803"/>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76804"/>
                                        </p:tgtEl>
                                        <p:attrNameLst>
                                          <p:attrName>fillcolor</p:attrName>
                                        </p:attrNameLst>
                                      </p:cBhvr>
                                      <p:to>
                                        <a:srgbClr val="FF0000"/>
                                      </p:to>
                                    </p:animClr>
                                    <p:set>
                                      <p:cBhvr>
                                        <p:cTn id="15" dur="3000" fill="hold"/>
                                        <p:tgtEl>
                                          <p:spTgt spid="76804"/>
                                        </p:tgtEl>
                                        <p:attrNameLst>
                                          <p:attrName>fill.type</p:attrName>
                                        </p:attrNameLst>
                                      </p:cBhvr>
                                      <p:to>
                                        <p:strVal val="solid"/>
                                      </p:to>
                                    </p:set>
                                    <p:set>
                                      <p:cBhvr>
                                        <p:cTn id="16" dur="3000" fill="hold"/>
                                        <p:tgtEl>
                                          <p:spTgt spid="76804"/>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76805"/>
                                        </p:tgtEl>
                                        <p:attrNameLst>
                                          <p:attrName>fillcolor</p:attrName>
                                        </p:attrNameLst>
                                      </p:cBhvr>
                                      <p:to>
                                        <a:srgbClr val="FF0000"/>
                                      </p:to>
                                    </p:animClr>
                                    <p:set>
                                      <p:cBhvr>
                                        <p:cTn id="19" dur="3000" fill="hold"/>
                                        <p:tgtEl>
                                          <p:spTgt spid="76805"/>
                                        </p:tgtEl>
                                        <p:attrNameLst>
                                          <p:attrName>fill.type</p:attrName>
                                        </p:attrNameLst>
                                      </p:cBhvr>
                                      <p:to>
                                        <p:strVal val="solid"/>
                                      </p:to>
                                    </p:set>
                                    <p:set>
                                      <p:cBhvr>
                                        <p:cTn id="20" dur="3000" fill="hold"/>
                                        <p:tgtEl>
                                          <p:spTgt spid="76805"/>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76806"/>
                                        </p:tgtEl>
                                        <p:attrNameLst>
                                          <p:attrName>fillcolor</p:attrName>
                                        </p:attrNameLst>
                                      </p:cBhvr>
                                      <p:to>
                                        <a:srgbClr val="FF0000"/>
                                      </p:to>
                                    </p:animClr>
                                    <p:set>
                                      <p:cBhvr>
                                        <p:cTn id="23" dur="3000" fill="hold"/>
                                        <p:tgtEl>
                                          <p:spTgt spid="76806"/>
                                        </p:tgtEl>
                                        <p:attrNameLst>
                                          <p:attrName>fill.type</p:attrName>
                                        </p:attrNameLst>
                                      </p:cBhvr>
                                      <p:to>
                                        <p:strVal val="solid"/>
                                      </p:to>
                                    </p:set>
                                    <p:set>
                                      <p:cBhvr>
                                        <p:cTn id="24" dur="3000" fill="hold"/>
                                        <p:tgtEl>
                                          <p:spTgt spid="76806"/>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76807"/>
                                        </p:tgtEl>
                                        <p:attrNameLst>
                                          <p:attrName>fillcolor</p:attrName>
                                        </p:attrNameLst>
                                      </p:cBhvr>
                                      <p:to>
                                        <a:srgbClr val="FF0000"/>
                                      </p:to>
                                    </p:animClr>
                                    <p:set>
                                      <p:cBhvr>
                                        <p:cTn id="27" dur="3000" fill="hold"/>
                                        <p:tgtEl>
                                          <p:spTgt spid="76807"/>
                                        </p:tgtEl>
                                        <p:attrNameLst>
                                          <p:attrName>fill.type</p:attrName>
                                        </p:attrNameLst>
                                      </p:cBhvr>
                                      <p:to>
                                        <p:strVal val="solid"/>
                                      </p:to>
                                    </p:set>
                                    <p:set>
                                      <p:cBhvr>
                                        <p:cTn id="28" dur="3000" fill="hold"/>
                                        <p:tgtEl>
                                          <p:spTgt spid="76807"/>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76808"/>
                                        </p:tgtEl>
                                        <p:attrNameLst>
                                          <p:attrName>fillcolor</p:attrName>
                                        </p:attrNameLst>
                                      </p:cBhvr>
                                      <p:to>
                                        <a:srgbClr val="FF0000"/>
                                      </p:to>
                                    </p:animClr>
                                    <p:set>
                                      <p:cBhvr>
                                        <p:cTn id="31" dur="3000" fill="hold"/>
                                        <p:tgtEl>
                                          <p:spTgt spid="76808"/>
                                        </p:tgtEl>
                                        <p:attrNameLst>
                                          <p:attrName>fill.type</p:attrName>
                                        </p:attrNameLst>
                                      </p:cBhvr>
                                      <p:to>
                                        <p:strVal val="solid"/>
                                      </p:to>
                                    </p:set>
                                    <p:set>
                                      <p:cBhvr>
                                        <p:cTn id="32" dur="3000" fill="hold"/>
                                        <p:tgtEl>
                                          <p:spTgt spid="76808"/>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76809"/>
                                        </p:tgtEl>
                                        <p:attrNameLst>
                                          <p:attrName>fillcolor</p:attrName>
                                        </p:attrNameLst>
                                      </p:cBhvr>
                                      <p:to>
                                        <a:srgbClr val="FF0000"/>
                                      </p:to>
                                    </p:animClr>
                                    <p:set>
                                      <p:cBhvr>
                                        <p:cTn id="35" dur="3000" fill="hold"/>
                                        <p:tgtEl>
                                          <p:spTgt spid="76809"/>
                                        </p:tgtEl>
                                        <p:attrNameLst>
                                          <p:attrName>fill.type</p:attrName>
                                        </p:attrNameLst>
                                      </p:cBhvr>
                                      <p:to>
                                        <p:strVal val="solid"/>
                                      </p:to>
                                    </p:set>
                                    <p:set>
                                      <p:cBhvr>
                                        <p:cTn id="36" dur="3000" fill="hold"/>
                                        <p:tgtEl>
                                          <p:spTgt spid="76809"/>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76810"/>
                                        </p:tgtEl>
                                        <p:attrNameLst>
                                          <p:attrName>fillcolor</p:attrName>
                                        </p:attrNameLst>
                                      </p:cBhvr>
                                      <p:to>
                                        <a:srgbClr val="FF0000"/>
                                      </p:to>
                                    </p:animClr>
                                    <p:set>
                                      <p:cBhvr>
                                        <p:cTn id="39" dur="3000" fill="hold"/>
                                        <p:tgtEl>
                                          <p:spTgt spid="76810"/>
                                        </p:tgtEl>
                                        <p:attrNameLst>
                                          <p:attrName>fill.type</p:attrName>
                                        </p:attrNameLst>
                                      </p:cBhvr>
                                      <p:to>
                                        <p:strVal val="solid"/>
                                      </p:to>
                                    </p:set>
                                    <p:set>
                                      <p:cBhvr>
                                        <p:cTn id="40" dur="3000" fill="hold"/>
                                        <p:tgtEl>
                                          <p:spTgt spid="76810"/>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76811"/>
                                        </p:tgtEl>
                                        <p:attrNameLst>
                                          <p:attrName>fillcolor</p:attrName>
                                        </p:attrNameLst>
                                      </p:cBhvr>
                                      <p:to>
                                        <a:srgbClr val="FF0000"/>
                                      </p:to>
                                    </p:animClr>
                                    <p:set>
                                      <p:cBhvr>
                                        <p:cTn id="43" dur="3000" fill="hold"/>
                                        <p:tgtEl>
                                          <p:spTgt spid="76811"/>
                                        </p:tgtEl>
                                        <p:attrNameLst>
                                          <p:attrName>fill.type</p:attrName>
                                        </p:attrNameLst>
                                      </p:cBhvr>
                                      <p:to>
                                        <p:strVal val="solid"/>
                                      </p:to>
                                    </p:set>
                                    <p:set>
                                      <p:cBhvr>
                                        <p:cTn id="44" dur="3000" fill="hold"/>
                                        <p:tgtEl>
                                          <p:spTgt spid="76811"/>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76812"/>
                                        </p:tgtEl>
                                        <p:attrNameLst>
                                          <p:attrName>fillcolor</p:attrName>
                                        </p:attrNameLst>
                                      </p:cBhvr>
                                      <p:to>
                                        <a:srgbClr val="FF0000"/>
                                      </p:to>
                                    </p:animClr>
                                    <p:set>
                                      <p:cBhvr>
                                        <p:cTn id="47" dur="3000" fill="hold"/>
                                        <p:tgtEl>
                                          <p:spTgt spid="76812"/>
                                        </p:tgtEl>
                                        <p:attrNameLst>
                                          <p:attrName>fill.type</p:attrName>
                                        </p:attrNameLst>
                                      </p:cBhvr>
                                      <p:to>
                                        <p:strVal val="solid"/>
                                      </p:to>
                                    </p:set>
                                    <p:set>
                                      <p:cBhvr>
                                        <p:cTn id="48" dur="3000" fill="hold"/>
                                        <p:tgtEl>
                                          <p:spTgt spid="76812"/>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76813"/>
                                        </p:tgtEl>
                                        <p:attrNameLst>
                                          <p:attrName>fillcolor</p:attrName>
                                        </p:attrNameLst>
                                      </p:cBhvr>
                                      <p:to>
                                        <a:srgbClr val="FF0000"/>
                                      </p:to>
                                    </p:animClr>
                                    <p:set>
                                      <p:cBhvr>
                                        <p:cTn id="51" dur="3000" fill="hold"/>
                                        <p:tgtEl>
                                          <p:spTgt spid="76813"/>
                                        </p:tgtEl>
                                        <p:attrNameLst>
                                          <p:attrName>fill.type</p:attrName>
                                        </p:attrNameLst>
                                      </p:cBhvr>
                                      <p:to>
                                        <p:strVal val="solid"/>
                                      </p:to>
                                    </p:set>
                                    <p:set>
                                      <p:cBhvr>
                                        <p:cTn id="52" dur="3000" fill="hold"/>
                                        <p:tgtEl>
                                          <p:spTgt spid="76813"/>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76814"/>
                                        </p:tgtEl>
                                        <p:attrNameLst>
                                          <p:attrName>fillcolor</p:attrName>
                                        </p:attrNameLst>
                                      </p:cBhvr>
                                      <p:to>
                                        <a:srgbClr val="FF0000"/>
                                      </p:to>
                                    </p:animClr>
                                    <p:set>
                                      <p:cBhvr>
                                        <p:cTn id="55" dur="3000" fill="hold"/>
                                        <p:tgtEl>
                                          <p:spTgt spid="76814"/>
                                        </p:tgtEl>
                                        <p:attrNameLst>
                                          <p:attrName>fill.type</p:attrName>
                                        </p:attrNameLst>
                                      </p:cBhvr>
                                      <p:to>
                                        <p:strVal val="solid"/>
                                      </p:to>
                                    </p:set>
                                    <p:set>
                                      <p:cBhvr>
                                        <p:cTn id="56" dur="3000" fill="hold"/>
                                        <p:tgtEl>
                                          <p:spTgt spid="76814"/>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76815"/>
                                        </p:tgtEl>
                                        <p:attrNameLst>
                                          <p:attrName>fillcolor</p:attrName>
                                        </p:attrNameLst>
                                      </p:cBhvr>
                                      <p:to>
                                        <a:srgbClr val="FF0000"/>
                                      </p:to>
                                    </p:animClr>
                                    <p:set>
                                      <p:cBhvr>
                                        <p:cTn id="59" dur="3000" fill="hold"/>
                                        <p:tgtEl>
                                          <p:spTgt spid="76815"/>
                                        </p:tgtEl>
                                        <p:attrNameLst>
                                          <p:attrName>fill.type</p:attrName>
                                        </p:attrNameLst>
                                      </p:cBhvr>
                                      <p:to>
                                        <p:strVal val="solid"/>
                                      </p:to>
                                    </p:set>
                                    <p:set>
                                      <p:cBhvr>
                                        <p:cTn id="60" dur="3000" fill="hold"/>
                                        <p:tgtEl>
                                          <p:spTgt spid="76815"/>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76816"/>
                                        </p:tgtEl>
                                        <p:attrNameLst>
                                          <p:attrName>fillcolor</p:attrName>
                                        </p:attrNameLst>
                                      </p:cBhvr>
                                      <p:to>
                                        <a:srgbClr val="FF0000"/>
                                      </p:to>
                                    </p:animClr>
                                    <p:set>
                                      <p:cBhvr>
                                        <p:cTn id="63" dur="3000" fill="hold"/>
                                        <p:tgtEl>
                                          <p:spTgt spid="76816"/>
                                        </p:tgtEl>
                                        <p:attrNameLst>
                                          <p:attrName>fill.type</p:attrName>
                                        </p:attrNameLst>
                                      </p:cBhvr>
                                      <p:to>
                                        <p:strVal val="solid"/>
                                      </p:to>
                                    </p:set>
                                    <p:set>
                                      <p:cBhvr>
                                        <p:cTn id="64" dur="3000" fill="hold"/>
                                        <p:tgtEl>
                                          <p:spTgt spid="76816"/>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76817"/>
                                        </p:tgtEl>
                                        <p:attrNameLst>
                                          <p:attrName>fillcolor</p:attrName>
                                        </p:attrNameLst>
                                      </p:cBhvr>
                                      <p:to>
                                        <a:srgbClr val="FF0000"/>
                                      </p:to>
                                    </p:animClr>
                                    <p:set>
                                      <p:cBhvr>
                                        <p:cTn id="67" dur="3000" fill="hold"/>
                                        <p:tgtEl>
                                          <p:spTgt spid="76817"/>
                                        </p:tgtEl>
                                        <p:attrNameLst>
                                          <p:attrName>fill.type</p:attrName>
                                        </p:attrNameLst>
                                      </p:cBhvr>
                                      <p:to>
                                        <p:strVal val="solid"/>
                                      </p:to>
                                    </p:set>
                                    <p:set>
                                      <p:cBhvr>
                                        <p:cTn id="68" dur="3000" fill="hold"/>
                                        <p:tgtEl>
                                          <p:spTgt spid="76817"/>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76818"/>
                                        </p:tgtEl>
                                        <p:attrNameLst>
                                          <p:attrName>fillcolor</p:attrName>
                                        </p:attrNameLst>
                                      </p:cBhvr>
                                      <p:to>
                                        <a:srgbClr val="FF0000"/>
                                      </p:to>
                                    </p:animClr>
                                    <p:set>
                                      <p:cBhvr>
                                        <p:cTn id="71" dur="3000" fill="hold"/>
                                        <p:tgtEl>
                                          <p:spTgt spid="76818"/>
                                        </p:tgtEl>
                                        <p:attrNameLst>
                                          <p:attrName>fill.type</p:attrName>
                                        </p:attrNameLst>
                                      </p:cBhvr>
                                      <p:to>
                                        <p:strVal val="solid"/>
                                      </p:to>
                                    </p:set>
                                    <p:set>
                                      <p:cBhvr>
                                        <p:cTn id="72" dur="3000" fill="hold"/>
                                        <p:tgtEl>
                                          <p:spTgt spid="76818"/>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76819"/>
                                        </p:tgtEl>
                                        <p:attrNameLst>
                                          <p:attrName>fillcolor</p:attrName>
                                        </p:attrNameLst>
                                      </p:cBhvr>
                                      <p:to>
                                        <a:srgbClr val="FF0000"/>
                                      </p:to>
                                    </p:animClr>
                                    <p:set>
                                      <p:cBhvr>
                                        <p:cTn id="75" dur="3000" fill="hold"/>
                                        <p:tgtEl>
                                          <p:spTgt spid="76819"/>
                                        </p:tgtEl>
                                        <p:attrNameLst>
                                          <p:attrName>fill.type</p:attrName>
                                        </p:attrNameLst>
                                      </p:cBhvr>
                                      <p:to>
                                        <p:strVal val="solid"/>
                                      </p:to>
                                    </p:set>
                                    <p:set>
                                      <p:cBhvr>
                                        <p:cTn id="76" dur="3000" fill="hold"/>
                                        <p:tgtEl>
                                          <p:spTgt spid="76819"/>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76820"/>
                                        </p:tgtEl>
                                        <p:attrNameLst>
                                          <p:attrName>fillcolor</p:attrName>
                                        </p:attrNameLst>
                                      </p:cBhvr>
                                      <p:to>
                                        <a:srgbClr val="FF0000"/>
                                      </p:to>
                                    </p:animClr>
                                    <p:set>
                                      <p:cBhvr>
                                        <p:cTn id="79" dur="3000" fill="hold"/>
                                        <p:tgtEl>
                                          <p:spTgt spid="76820"/>
                                        </p:tgtEl>
                                        <p:attrNameLst>
                                          <p:attrName>fill.type</p:attrName>
                                        </p:attrNameLst>
                                      </p:cBhvr>
                                      <p:to>
                                        <p:strVal val="solid"/>
                                      </p:to>
                                    </p:set>
                                    <p:set>
                                      <p:cBhvr>
                                        <p:cTn id="80" dur="3000" fill="hold"/>
                                        <p:tgtEl>
                                          <p:spTgt spid="76820"/>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76821"/>
                                        </p:tgtEl>
                                        <p:attrNameLst>
                                          <p:attrName>fillcolor</p:attrName>
                                        </p:attrNameLst>
                                      </p:cBhvr>
                                      <p:to>
                                        <a:srgbClr val="FF0000"/>
                                      </p:to>
                                    </p:animClr>
                                    <p:set>
                                      <p:cBhvr>
                                        <p:cTn id="83" dur="3000" fill="hold"/>
                                        <p:tgtEl>
                                          <p:spTgt spid="76821"/>
                                        </p:tgtEl>
                                        <p:attrNameLst>
                                          <p:attrName>fill.type</p:attrName>
                                        </p:attrNameLst>
                                      </p:cBhvr>
                                      <p:to>
                                        <p:strVal val="solid"/>
                                      </p:to>
                                    </p:set>
                                    <p:set>
                                      <p:cBhvr>
                                        <p:cTn id="84" dur="3000" fill="hold"/>
                                        <p:tgtEl>
                                          <p:spTgt spid="76821"/>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768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76822"/>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7682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0767197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80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499"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dirty="0"/>
              <a:t>“We can change our behavior. Our very desires can change. How? There is only one way. True change—permanent change—can come only </a:t>
            </a:r>
            <a:r>
              <a:rPr lang="en-US" b="1" dirty="0"/>
              <a:t>through the healing, cleansing, and enabling power of the Atonement of Jesus Christ</a:t>
            </a:r>
            <a:r>
              <a:rPr lang="en-US" dirty="0"/>
              <a:t>. He loves you—each of you! He allows you to access His power as you </a:t>
            </a:r>
            <a:r>
              <a:rPr lang="en-US" b="1" dirty="0"/>
              <a:t>keep His commandments</a:t>
            </a:r>
            <a:r>
              <a:rPr lang="en-US" dirty="0"/>
              <a:t>, eagerly, earnestly, and exactly. It is that simple and certain. The gospel of Jesus Christ is a gospel of change!”</a:t>
            </a:r>
          </a:p>
          <a:p>
            <a:pPr algn="r"/>
            <a:r>
              <a:rPr lang="en-US" dirty="0"/>
              <a:t>- Elder Russell M. Nelson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7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- 400</a:t>
            </a:r>
            <a:endParaRPr lang="en-US" sz="2400" dirty="0">
              <a:solidFill>
                <a:schemeClr val="bg1"/>
              </a:solidFill>
            </a:endParaRPr>
          </a:p>
        </p:txBody>
      </p:sp>
      <p:pic>
        <p:nvPicPr>
          <p:cNvPr id="2" name="Sun PM - Monson - Till We Meet Agai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1"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2"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3"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4"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5"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6"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7"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8"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9"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0"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1"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2"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3"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4"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5"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6"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7"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8"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9"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8870" name="orie1364.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8871"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78872"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- 400</a:t>
            </a:r>
            <a:endParaRPr lang="en-US" sz="2400" dirty="0">
              <a:solidFill>
                <a:schemeClr val="bg1"/>
              </a:solidFill>
            </a:endParaRPr>
          </a:p>
        </p:txBody>
      </p:sp>
      <p:sp>
        <p:nvSpPr>
          <p:cNvPr id="78873"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“May heaven’s blessings be with you. May your homes be filled with love and </a:t>
            </a:r>
            <a:r>
              <a:rPr lang="en-US" sz="2400" dirty="0" smtClean="0"/>
              <a:t>c_____ </a:t>
            </a:r>
            <a:r>
              <a:rPr lang="en-US" sz="2400" dirty="0" smtClean="0"/>
              <a:t>and with the Spirit of the Lord. May you constantly </a:t>
            </a:r>
            <a:r>
              <a:rPr lang="en-US" sz="2400" dirty="0" smtClean="0"/>
              <a:t>n_____ </a:t>
            </a:r>
            <a:r>
              <a:rPr lang="en-US" sz="2400" dirty="0" smtClean="0"/>
              <a:t>your testimonies of the gospel, that they will be a protection to you.”</a:t>
            </a:r>
          </a:p>
          <a:p>
            <a:pPr algn="r"/>
            <a:r>
              <a:rPr lang="en-US" sz="2000" dirty="0" smtClean="0"/>
              <a:t>- President Thomas S. Monson</a:t>
            </a:r>
            <a:endParaRPr lang="en-US" sz="2000" dirty="0"/>
          </a:p>
        </p:txBody>
      </p:sp>
    </p:spTree>
    <p:extLst>
      <p:ext uri="{BB962C8B-B14F-4D97-AF65-F5344CB8AC3E}">
        <p14:creationId xmlns:p14="http://schemas.microsoft.com/office/powerpoint/2010/main" val="7338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78850"/>
                                        </p:tgtEl>
                                        <p:attrNameLst>
                                          <p:attrName>fillcolor</p:attrName>
                                        </p:attrNameLst>
                                      </p:cBhvr>
                                      <p:to>
                                        <a:srgbClr val="FF0000"/>
                                      </p:to>
                                    </p:animClr>
                                    <p:set>
                                      <p:cBhvr>
                                        <p:cTn id="7" dur="3000" fill="hold"/>
                                        <p:tgtEl>
                                          <p:spTgt spid="78850"/>
                                        </p:tgtEl>
                                        <p:attrNameLst>
                                          <p:attrName>fill.type</p:attrName>
                                        </p:attrNameLst>
                                      </p:cBhvr>
                                      <p:to>
                                        <p:strVal val="solid"/>
                                      </p:to>
                                    </p:set>
                                    <p:set>
                                      <p:cBhvr>
                                        <p:cTn id="8" dur="3000" fill="hold"/>
                                        <p:tgtEl>
                                          <p:spTgt spid="78850"/>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78851"/>
                                        </p:tgtEl>
                                        <p:attrNameLst>
                                          <p:attrName>fillcolor</p:attrName>
                                        </p:attrNameLst>
                                      </p:cBhvr>
                                      <p:to>
                                        <a:srgbClr val="FF0000"/>
                                      </p:to>
                                    </p:animClr>
                                    <p:set>
                                      <p:cBhvr>
                                        <p:cTn id="11" dur="3000" fill="hold"/>
                                        <p:tgtEl>
                                          <p:spTgt spid="78851"/>
                                        </p:tgtEl>
                                        <p:attrNameLst>
                                          <p:attrName>fill.type</p:attrName>
                                        </p:attrNameLst>
                                      </p:cBhvr>
                                      <p:to>
                                        <p:strVal val="solid"/>
                                      </p:to>
                                    </p:set>
                                    <p:set>
                                      <p:cBhvr>
                                        <p:cTn id="12" dur="3000" fill="hold"/>
                                        <p:tgtEl>
                                          <p:spTgt spid="78851"/>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78852"/>
                                        </p:tgtEl>
                                        <p:attrNameLst>
                                          <p:attrName>fillcolor</p:attrName>
                                        </p:attrNameLst>
                                      </p:cBhvr>
                                      <p:to>
                                        <a:srgbClr val="FF0000"/>
                                      </p:to>
                                    </p:animClr>
                                    <p:set>
                                      <p:cBhvr>
                                        <p:cTn id="15" dur="3000" fill="hold"/>
                                        <p:tgtEl>
                                          <p:spTgt spid="78852"/>
                                        </p:tgtEl>
                                        <p:attrNameLst>
                                          <p:attrName>fill.type</p:attrName>
                                        </p:attrNameLst>
                                      </p:cBhvr>
                                      <p:to>
                                        <p:strVal val="solid"/>
                                      </p:to>
                                    </p:set>
                                    <p:set>
                                      <p:cBhvr>
                                        <p:cTn id="16" dur="3000" fill="hold"/>
                                        <p:tgtEl>
                                          <p:spTgt spid="78852"/>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78853"/>
                                        </p:tgtEl>
                                        <p:attrNameLst>
                                          <p:attrName>fillcolor</p:attrName>
                                        </p:attrNameLst>
                                      </p:cBhvr>
                                      <p:to>
                                        <a:srgbClr val="FF0000"/>
                                      </p:to>
                                    </p:animClr>
                                    <p:set>
                                      <p:cBhvr>
                                        <p:cTn id="19" dur="3000" fill="hold"/>
                                        <p:tgtEl>
                                          <p:spTgt spid="78853"/>
                                        </p:tgtEl>
                                        <p:attrNameLst>
                                          <p:attrName>fill.type</p:attrName>
                                        </p:attrNameLst>
                                      </p:cBhvr>
                                      <p:to>
                                        <p:strVal val="solid"/>
                                      </p:to>
                                    </p:set>
                                    <p:set>
                                      <p:cBhvr>
                                        <p:cTn id="20" dur="3000" fill="hold"/>
                                        <p:tgtEl>
                                          <p:spTgt spid="78853"/>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78854"/>
                                        </p:tgtEl>
                                        <p:attrNameLst>
                                          <p:attrName>fillcolor</p:attrName>
                                        </p:attrNameLst>
                                      </p:cBhvr>
                                      <p:to>
                                        <a:srgbClr val="FF0000"/>
                                      </p:to>
                                    </p:animClr>
                                    <p:set>
                                      <p:cBhvr>
                                        <p:cTn id="23" dur="3000" fill="hold"/>
                                        <p:tgtEl>
                                          <p:spTgt spid="78854"/>
                                        </p:tgtEl>
                                        <p:attrNameLst>
                                          <p:attrName>fill.type</p:attrName>
                                        </p:attrNameLst>
                                      </p:cBhvr>
                                      <p:to>
                                        <p:strVal val="solid"/>
                                      </p:to>
                                    </p:set>
                                    <p:set>
                                      <p:cBhvr>
                                        <p:cTn id="24" dur="3000" fill="hold"/>
                                        <p:tgtEl>
                                          <p:spTgt spid="78854"/>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78855"/>
                                        </p:tgtEl>
                                        <p:attrNameLst>
                                          <p:attrName>fillcolor</p:attrName>
                                        </p:attrNameLst>
                                      </p:cBhvr>
                                      <p:to>
                                        <a:srgbClr val="FF0000"/>
                                      </p:to>
                                    </p:animClr>
                                    <p:set>
                                      <p:cBhvr>
                                        <p:cTn id="27" dur="3000" fill="hold"/>
                                        <p:tgtEl>
                                          <p:spTgt spid="78855"/>
                                        </p:tgtEl>
                                        <p:attrNameLst>
                                          <p:attrName>fill.type</p:attrName>
                                        </p:attrNameLst>
                                      </p:cBhvr>
                                      <p:to>
                                        <p:strVal val="solid"/>
                                      </p:to>
                                    </p:set>
                                    <p:set>
                                      <p:cBhvr>
                                        <p:cTn id="28" dur="3000" fill="hold"/>
                                        <p:tgtEl>
                                          <p:spTgt spid="78855"/>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78856"/>
                                        </p:tgtEl>
                                        <p:attrNameLst>
                                          <p:attrName>fillcolor</p:attrName>
                                        </p:attrNameLst>
                                      </p:cBhvr>
                                      <p:to>
                                        <a:srgbClr val="FF0000"/>
                                      </p:to>
                                    </p:animClr>
                                    <p:set>
                                      <p:cBhvr>
                                        <p:cTn id="31" dur="3000" fill="hold"/>
                                        <p:tgtEl>
                                          <p:spTgt spid="78856"/>
                                        </p:tgtEl>
                                        <p:attrNameLst>
                                          <p:attrName>fill.type</p:attrName>
                                        </p:attrNameLst>
                                      </p:cBhvr>
                                      <p:to>
                                        <p:strVal val="solid"/>
                                      </p:to>
                                    </p:set>
                                    <p:set>
                                      <p:cBhvr>
                                        <p:cTn id="32" dur="3000" fill="hold"/>
                                        <p:tgtEl>
                                          <p:spTgt spid="78856"/>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78857"/>
                                        </p:tgtEl>
                                        <p:attrNameLst>
                                          <p:attrName>fillcolor</p:attrName>
                                        </p:attrNameLst>
                                      </p:cBhvr>
                                      <p:to>
                                        <a:srgbClr val="FF0000"/>
                                      </p:to>
                                    </p:animClr>
                                    <p:set>
                                      <p:cBhvr>
                                        <p:cTn id="35" dur="3000" fill="hold"/>
                                        <p:tgtEl>
                                          <p:spTgt spid="78857"/>
                                        </p:tgtEl>
                                        <p:attrNameLst>
                                          <p:attrName>fill.type</p:attrName>
                                        </p:attrNameLst>
                                      </p:cBhvr>
                                      <p:to>
                                        <p:strVal val="solid"/>
                                      </p:to>
                                    </p:set>
                                    <p:set>
                                      <p:cBhvr>
                                        <p:cTn id="36" dur="3000" fill="hold"/>
                                        <p:tgtEl>
                                          <p:spTgt spid="78857"/>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78858"/>
                                        </p:tgtEl>
                                        <p:attrNameLst>
                                          <p:attrName>fillcolor</p:attrName>
                                        </p:attrNameLst>
                                      </p:cBhvr>
                                      <p:to>
                                        <a:srgbClr val="FF0000"/>
                                      </p:to>
                                    </p:animClr>
                                    <p:set>
                                      <p:cBhvr>
                                        <p:cTn id="39" dur="3000" fill="hold"/>
                                        <p:tgtEl>
                                          <p:spTgt spid="78858"/>
                                        </p:tgtEl>
                                        <p:attrNameLst>
                                          <p:attrName>fill.type</p:attrName>
                                        </p:attrNameLst>
                                      </p:cBhvr>
                                      <p:to>
                                        <p:strVal val="solid"/>
                                      </p:to>
                                    </p:set>
                                    <p:set>
                                      <p:cBhvr>
                                        <p:cTn id="40" dur="3000" fill="hold"/>
                                        <p:tgtEl>
                                          <p:spTgt spid="78858"/>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78859"/>
                                        </p:tgtEl>
                                        <p:attrNameLst>
                                          <p:attrName>fillcolor</p:attrName>
                                        </p:attrNameLst>
                                      </p:cBhvr>
                                      <p:to>
                                        <a:srgbClr val="FF0000"/>
                                      </p:to>
                                    </p:animClr>
                                    <p:set>
                                      <p:cBhvr>
                                        <p:cTn id="43" dur="3000" fill="hold"/>
                                        <p:tgtEl>
                                          <p:spTgt spid="78859"/>
                                        </p:tgtEl>
                                        <p:attrNameLst>
                                          <p:attrName>fill.type</p:attrName>
                                        </p:attrNameLst>
                                      </p:cBhvr>
                                      <p:to>
                                        <p:strVal val="solid"/>
                                      </p:to>
                                    </p:set>
                                    <p:set>
                                      <p:cBhvr>
                                        <p:cTn id="44" dur="3000" fill="hold"/>
                                        <p:tgtEl>
                                          <p:spTgt spid="78859"/>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78860"/>
                                        </p:tgtEl>
                                        <p:attrNameLst>
                                          <p:attrName>fillcolor</p:attrName>
                                        </p:attrNameLst>
                                      </p:cBhvr>
                                      <p:to>
                                        <a:srgbClr val="FF0000"/>
                                      </p:to>
                                    </p:animClr>
                                    <p:set>
                                      <p:cBhvr>
                                        <p:cTn id="47" dur="3000" fill="hold"/>
                                        <p:tgtEl>
                                          <p:spTgt spid="78860"/>
                                        </p:tgtEl>
                                        <p:attrNameLst>
                                          <p:attrName>fill.type</p:attrName>
                                        </p:attrNameLst>
                                      </p:cBhvr>
                                      <p:to>
                                        <p:strVal val="solid"/>
                                      </p:to>
                                    </p:set>
                                    <p:set>
                                      <p:cBhvr>
                                        <p:cTn id="48" dur="3000" fill="hold"/>
                                        <p:tgtEl>
                                          <p:spTgt spid="78860"/>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78861"/>
                                        </p:tgtEl>
                                        <p:attrNameLst>
                                          <p:attrName>fillcolor</p:attrName>
                                        </p:attrNameLst>
                                      </p:cBhvr>
                                      <p:to>
                                        <a:srgbClr val="FF0000"/>
                                      </p:to>
                                    </p:animClr>
                                    <p:set>
                                      <p:cBhvr>
                                        <p:cTn id="51" dur="3000" fill="hold"/>
                                        <p:tgtEl>
                                          <p:spTgt spid="78861"/>
                                        </p:tgtEl>
                                        <p:attrNameLst>
                                          <p:attrName>fill.type</p:attrName>
                                        </p:attrNameLst>
                                      </p:cBhvr>
                                      <p:to>
                                        <p:strVal val="solid"/>
                                      </p:to>
                                    </p:set>
                                    <p:set>
                                      <p:cBhvr>
                                        <p:cTn id="52" dur="3000" fill="hold"/>
                                        <p:tgtEl>
                                          <p:spTgt spid="78861"/>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78862"/>
                                        </p:tgtEl>
                                        <p:attrNameLst>
                                          <p:attrName>fillcolor</p:attrName>
                                        </p:attrNameLst>
                                      </p:cBhvr>
                                      <p:to>
                                        <a:srgbClr val="FF0000"/>
                                      </p:to>
                                    </p:animClr>
                                    <p:set>
                                      <p:cBhvr>
                                        <p:cTn id="55" dur="3000" fill="hold"/>
                                        <p:tgtEl>
                                          <p:spTgt spid="78862"/>
                                        </p:tgtEl>
                                        <p:attrNameLst>
                                          <p:attrName>fill.type</p:attrName>
                                        </p:attrNameLst>
                                      </p:cBhvr>
                                      <p:to>
                                        <p:strVal val="solid"/>
                                      </p:to>
                                    </p:set>
                                    <p:set>
                                      <p:cBhvr>
                                        <p:cTn id="56" dur="3000" fill="hold"/>
                                        <p:tgtEl>
                                          <p:spTgt spid="78862"/>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78863"/>
                                        </p:tgtEl>
                                        <p:attrNameLst>
                                          <p:attrName>fillcolor</p:attrName>
                                        </p:attrNameLst>
                                      </p:cBhvr>
                                      <p:to>
                                        <a:srgbClr val="FF0000"/>
                                      </p:to>
                                    </p:animClr>
                                    <p:set>
                                      <p:cBhvr>
                                        <p:cTn id="59" dur="3000" fill="hold"/>
                                        <p:tgtEl>
                                          <p:spTgt spid="78863"/>
                                        </p:tgtEl>
                                        <p:attrNameLst>
                                          <p:attrName>fill.type</p:attrName>
                                        </p:attrNameLst>
                                      </p:cBhvr>
                                      <p:to>
                                        <p:strVal val="solid"/>
                                      </p:to>
                                    </p:set>
                                    <p:set>
                                      <p:cBhvr>
                                        <p:cTn id="60" dur="3000" fill="hold"/>
                                        <p:tgtEl>
                                          <p:spTgt spid="78863"/>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78864"/>
                                        </p:tgtEl>
                                        <p:attrNameLst>
                                          <p:attrName>fillcolor</p:attrName>
                                        </p:attrNameLst>
                                      </p:cBhvr>
                                      <p:to>
                                        <a:srgbClr val="FF0000"/>
                                      </p:to>
                                    </p:animClr>
                                    <p:set>
                                      <p:cBhvr>
                                        <p:cTn id="63" dur="3000" fill="hold"/>
                                        <p:tgtEl>
                                          <p:spTgt spid="78864"/>
                                        </p:tgtEl>
                                        <p:attrNameLst>
                                          <p:attrName>fill.type</p:attrName>
                                        </p:attrNameLst>
                                      </p:cBhvr>
                                      <p:to>
                                        <p:strVal val="solid"/>
                                      </p:to>
                                    </p:set>
                                    <p:set>
                                      <p:cBhvr>
                                        <p:cTn id="64" dur="3000" fill="hold"/>
                                        <p:tgtEl>
                                          <p:spTgt spid="78864"/>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78865"/>
                                        </p:tgtEl>
                                        <p:attrNameLst>
                                          <p:attrName>fillcolor</p:attrName>
                                        </p:attrNameLst>
                                      </p:cBhvr>
                                      <p:to>
                                        <a:srgbClr val="FF0000"/>
                                      </p:to>
                                    </p:animClr>
                                    <p:set>
                                      <p:cBhvr>
                                        <p:cTn id="67" dur="3000" fill="hold"/>
                                        <p:tgtEl>
                                          <p:spTgt spid="78865"/>
                                        </p:tgtEl>
                                        <p:attrNameLst>
                                          <p:attrName>fill.type</p:attrName>
                                        </p:attrNameLst>
                                      </p:cBhvr>
                                      <p:to>
                                        <p:strVal val="solid"/>
                                      </p:to>
                                    </p:set>
                                    <p:set>
                                      <p:cBhvr>
                                        <p:cTn id="68" dur="3000" fill="hold"/>
                                        <p:tgtEl>
                                          <p:spTgt spid="78865"/>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78866"/>
                                        </p:tgtEl>
                                        <p:attrNameLst>
                                          <p:attrName>fillcolor</p:attrName>
                                        </p:attrNameLst>
                                      </p:cBhvr>
                                      <p:to>
                                        <a:srgbClr val="FF0000"/>
                                      </p:to>
                                    </p:animClr>
                                    <p:set>
                                      <p:cBhvr>
                                        <p:cTn id="71" dur="3000" fill="hold"/>
                                        <p:tgtEl>
                                          <p:spTgt spid="78866"/>
                                        </p:tgtEl>
                                        <p:attrNameLst>
                                          <p:attrName>fill.type</p:attrName>
                                        </p:attrNameLst>
                                      </p:cBhvr>
                                      <p:to>
                                        <p:strVal val="solid"/>
                                      </p:to>
                                    </p:set>
                                    <p:set>
                                      <p:cBhvr>
                                        <p:cTn id="72" dur="3000" fill="hold"/>
                                        <p:tgtEl>
                                          <p:spTgt spid="78866"/>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78867"/>
                                        </p:tgtEl>
                                        <p:attrNameLst>
                                          <p:attrName>fillcolor</p:attrName>
                                        </p:attrNameLst>
                                      </p:cBhvr>
                                      <p:to>
                                        <a:srgbClr val="FF0000"/>
                                      </p:to>
                                    </p:animClr>
                                    <p:set>
                                      <p:cBhvr>
                                        <p:cTn id="75" dur="3000" fill="hold"/>
                                        <p:tgtEl>
                                          <p:spTgt spid="78867"/>
                                        </p:tgtEl>
                                        <p:attrNameLst>
                                          <p:attrName>fill.type</p:attrName>
                                        </p:attrNameLst>
                                      </p:cBhvr>
                                      <p:to>
                                        <p:strVal val="solid"/>
                                      </p:to>
                                    </p:set>
                                    <p:set>
                                      <p:cBhvr>
                                        <p:cTn id="76" dur="3000" fill="hold"/>
                                        <p:tgtEl>
                                          <p:spTgt spid="78867"/>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78868"/>
                                        </p:tgtEl>
                                        <p:attrNameLst>
                                          <p:attrName>fillcolor</p:attrName>
                                        </p:attrNameLst>
                                      </p:cBhvr>
                                      <p:to>
                                        <a:srgbClr val="FF0000"/>
                                      </p:to>
                                    </p:animClr>
                                    <p:set>
                                      <p:cBhvr>
                                        <p:cTn id="79" dur="3000" fill="hold"/>
                                        <p:tgtEl>
                                          <p:spTgt spid="78868"/>
                                        </p:tgtEl>
                                        <p:attrNameLst>
                                          <p:attrName>fill.type</p:attrName>
                                        </p:attrNameLst>
                                      </p:cBhvr>
                                      <p:to>
                                        <p:strVal val="solid"/>
                                      </p:to>
                                    </p:set>
                                    <p:set>
                                      <p:cBhvr>
                                        <p:cTn id="80" dur="3000" fill="hold"/>
                                        <p:tgtEl>
                                          <p:spTgt spid="78868"/>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78869"/>
                                        </p:tgtEl>
                                        <p:attrNameLst>
                                          <p:attrName>fillcolor</p:attrName>
                                        </p:attrNameLst>
                                      </p:cBhvr>
                                      <p:to>
                                        <a:srgbClr val="FF0000"/>
                                      </p:to>
                                    </p:animClr>
                                    <p:set>
                                      <p:cBhvr>
                                        <p:cTn id="83" dur="3000" fill="hold"/>
                                        <p:tgtEl>
                                          <p:spTgt spid="78869"/>
                                        </p:tgtEl>
                                        <p:attrNameLst>
                                          <p:attrName>fill.type</p:attrName>
                                        </p:attrNameLst>
                                      </p:cBhvr>
                                      <p:to>
                                        <p:strVal val="solid"/>
                                      </p:to>
                                    </p:set>
                                    <p:set>
                                      <p:cBhvr>
                                        <p:cTn id="84" dur="3000" fill="hold"/>
                                        <p:tgtEl>
                                          <p:spTgt spid="78869"/>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788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78870"/>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78871"/>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4927834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182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2">
            <a:hlinkClick r:id="rId6"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3" name="AutoShape 3">
            <a:hlinkClick r:id="rId6"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a:t>“May heaven’s blessings be with you. May your homes be filled with love and </a:t>
            </a:r>
            <a:r>
              <a:rPr lang="en-US" sz="2400" b="1" dirty="0"/>
              <a:t>courtesy</a:t>
            </a:r>
            <a:r>
              <a:rPr lang="en-US" sz="2400" dirty="0"/>
              <a:t> and with the Spirit of the Lord. May you constantly </a:t>
            </a:r>
            <a:r>
              <a:rPr lang="en-US" sz="2400" b="1" dirty="0"/>
              <a:t>nourish</a:t>
            </a:r>
            <a:r>
              <a:rPr lang="en-US" sz="2400" dirty="0"/>
              <a:t> your testimonies of the gospel, that they will be a protection to you.”</a:t>
            </a:r>
          </a:p>
          <a:p>
            <a:pPr algn="r"/>
            <a:r>
              <a:rPr lang="en-US" sz="2000" dirty="0"/>
              <a:t>- President Thomas S. Monson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1273882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2411"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sp>
        <p:nvSpPr>
          <p:cNvPr id="80898"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99"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0"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1"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2"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3"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4"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5"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6"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7"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8"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9"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0"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1"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2"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3"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4"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5"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6"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7"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0918" name="orie1364.wav">
            <a:hlinkClick r:id="" action="ppaction://media"/>
          </p:cNvPr>
          <p:cNvPicPr>
            <a:picLocks noRot="1" noChangeAspect="1" noChangeArrowheads="1"/>
          </p:cNvPicPr>
          <p:nvPr>
            <a:wavAudioFile r:embed="rId3" name="oriental_gong.wav"/>
          </p:nvPr>
        </p:nvPicPr>
        <p:blipFill>
          <a:blip r:embed="rId11">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80919" name="ting.wav">
            <a:hlinkClick r:id="" action="ppaction://media"/>
          </p:cNvPr>
          <p:cNvPicPr>
            <a:picLocks noRot="1" noChangeAspect="1" noChangeArrowheads="1"/>
          </p:cNvPicPr>
          <p:nvPr>
            <a:audioFile r:link="rId4"/>
          </p:nvPr>
        </p:nvPicPr>
        <p:blipFill>
          <a:blip r:embed="rId11">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80920"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smtClean="0">
                <a:solidFill>
                  <a:schemeClr val="bg1"/>
                </a:solidFill>
              </a:rPr>
              <a:t>Sunday Afternoon - 500</a:t>
            </a:r>
            <a:endParaRPr lang="en-US" sz="2400" dirty="0">
              <a:solidFill>
                <a:schemeClr val="bg1"/>
              </a:solidFill>
            </a:endParaRP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sp>
        <p:nvSpPr>
          <p:cNvPr id="30" name="Oval 29"/>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31" name="Oval 30"/>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32" name="Oval 31"/>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33" name="Oval 32"/>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42338" name="Picture 2" descr="https://scontent-b-ord.xx.fbcdn.net/hphotos-prn2/q71/s720x720/1380032_575645115806568_84264886_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7821" y="1127760"/>
            <a:ext cx="3383280" cy="2255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2340" name="Picture 4" descr="https://scontent-a-ord.xx.fbcdn.net/hphotos-frc3/q79/s720x720/1381631_209343705907505_272053582_n.jpg"/>
          <p:cNvPicPr>
            <a:picLocks noChangeAspect="1" noChangeArrowheads="1"/>
          </p:cNvPicPr>
          <p:nvPr/>
        </p:nvPicPr>
        <p:blipFill rotWithShape="1">
          <a:blip r:embed="rId14">
            <a:extLst>
              <a:ext uri="{28A0092B-C50C-407E-A947-70E740481C1C}">
                <a14:useLocalDpi xmlns:a14="http://schemas.microsoft.com/office/drawing/2010/main" val="0"/>
              </a:ext>
            </a:extLst>
          </a:blip>
          <a:srcRect t="5021" b="8187"/>
          <a:stretch/>
        </p:blipFill>
        <p:spPr bwMode="auto">
          <a:xfrm>
            <a:off x="5242560" y="1127760"/>
            <a:ext cx="3383280" cy="19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2342" name="Picture 6" descr="https://scontent-a-ord.xx.fbcdn.net/hphotos-prn2/q71/s720x720/1384371_564563406944433_282557157_n.jpg"/>
          <p:cNvPicPr>
            <a:picLocks noChangeAspect="1" noChangeArrowheads="1"/>
          </p:cNvPicPr>
          <p:nvPr/>
        </p:nvPicPr>
        <p:blipFill rotWithShape="1">
          <a:blip r:embed="rId15">
            <a:extLst>
              <a:ext uri="{28A0092B-C50C-407E-A947-70E740481C1C}">
                <a14:useLocalDpi xmlns:a14="http://schemas.microsoft.com/office/drawing/2010/main" val="0"/>
              </a:ext>
            </a:extLst>
          </a:blip>
          <a:srcRect l="15682" t="4910" r="15277" b="7946"/>
          <a:stretch/>
        </p:blipFill>
        <p:spPr bwMode="auto">
          <a:xfrm>
            <a:off x="5242560" y="3192880"/>
            <a:ext cx="3383280" cy="2846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2344" name="Picture 8" descr="https://scontent-b-ord.xx.fbcdn.net/hphotos-prn2/q83/s720x720/1374281_615305451867526_1139261651_n.jpg"/>
          <p:cNvPicPr>
            <a:picLocks noChangeAspect="1" noChangeArrowheads="1"/>
          </p:cNvPicPr>
          <p:nvPr/>
        </p:nvPicPr>
        <p:blipFill rotWithShape="1">
          <a:blip r:embed="rId16">
            <a:extLst>
              <a:ext uri="{28A0092B-C50C-407E-A947-70E740481C1C}">
                <a14:useLocalDpi xmlns:a14="http://schemas.microsoft.com/office/drawing/2010/main" val="0"/>
              </a:ext>
            </a:extLst>
          </a:blip>
          <a:srcRect l="7664" t="23358" r="5640" b="13646"/>
          <a:stretch/>
        </p:blipFill>
        <p:spPr bwMode="auto">
          <a:xfrm>
            <a:off x="1607821" y="3581400"/>
            <a:ext cx="3383280" cy="2458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3465461" y="3206155"/>
            <a:ext cx="1506444" cy="153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6239141" y="2901355"/>
            <a:ext cx="1506444" cy="153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389261" y="5194975"/>
            <a:ext cx="1506444" cy="153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6162941" y="5255935"/>
            <a:ext cx="1506444" cy="153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455421" y="105918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55" name="Oval 54"/>
          <p:cNvSpPr/>
          <p:nvPr/>
        </p:nvSpPr>
        <p:spPr>
          <a:xfrm>
            <a:off x="5090161" y="10439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56" name="Oval 55"/>
          <p:cNvSpPr/>
          <p:nvPr/>
        </p:nvSpPr>
        <p:spPr>
          <a:xfrm>
            <a:off x="1455421" y="34476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9194D"/>
                </a:solidFill>
              </a:rPr>
              <a:t>3</a:t>
            </a:r>
          </a:p>
        </p:txBody>
      </p:sp>
      <p:sp>
        <p:nvSpPr>
          <p:cNvPr id="57" name="Oval 56"/>
          <p:cNvSpPr/>
          <p:nvPr/>
        </p:nvSpPr>
        <p:spPr>
          <a:xfrm>
            <a:off x="5090161" y="313520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80898"/>
                                        </p:tgtEl>
                                        <p:attrNameLst>
                                          <p:attrName>fillcolor</p:attrName>
                                        </p:attrNameLst>
                                      </p:cBhvr>
                                      <p:to>
                                        <a:srgbClr val="FF0000"/>
                                      </p:to>
                                    </p:animClr>
                                    <p:set>
                                      <p:cBhvr>
                                        <p:cTn id="7" dur="3000" fill="hold"/>
                                        <p:tgtEl>
                                          <p:spTgt spid="80898"/>
                                        </p:tgtEl>
                                        <p:attrNameLst>
                                          <p:attrName>fill.type</p:attrName>
                                        </p:attrNameLst>
                                      </p:cBhvr>
                                      <p:to>
                                        <p:strVal val="solid"/>
                                      </p:to>
                                    </p:set>
                                    <p:set>
                                      <p:cBhvr>
                                        <p:cTn id="8" dur="3000" fill="hold"/>
                                        <p:tgtEl>
                                          <p:spTgt spid="80898"/>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80899"/>
                                        </p:tgtEl>
                                        <p:attrNameLst>
                                          <p:attrName>fillcolor</p:attrName>
                                        </p:attrNameLst>
                                      </p:cBhvr>
                                      <p:to>
                                        <a:srgbClr val="FF0000"/>
                                      </p:to>
                                    </p:animClr>
                                    <p:set>
                                      <p:cBhvr>
                                        <p:cTn id="11" dur="3000" fill="hold"/>
                                        <p:tgtEl>
                                          <p:spTgt spid="80899"/>
                                        </p:tgtEl>
                                        <p:attrNameLst>
                                          <p:attrName>fill.type</p:attrName>
                                        </p:attrNameLst>
                                      </p:cBhvr>
                                      <p:to>
                                        <p:strVal val="solid"/>
                                      </p:to>
                                    </p:set>
                                    <p:set>
                                      <p:cBhvr>
                                        <p:cTn id="12" dur="3000" fill="hold"/>
                                        <p:tgtEl>
                                          <p:spTgt spid="80899"/>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80900"/>
                                        </p:tgtEl>
                                        <p:attrNameLst>
                                          <p:attrName>fillcolor</p:attrName>
                                        </p:attrNameLst>
                                      </p:cBhvr>
                                      <p:to>
                                        <a:srgbClr val="FF0000"/>
                                      </p:to>
                                    </p:animClr>
                                    <p:set>
                                      <p:cBhvr>
                                        <p:cTn id="15" dur="3000" fill="hold"/>
                                        <p:tgtEl>
                                          <p:spTgt spid="80900"/>
                                        </p:tgtEl>
                                        <p:attrNameLst>
                                          <p:attrName>fill.type</p:attrName>
                                        </p:attrNameLst>
                                      </p:cBhvr>
                                      <p:to>
                                        <p:strVal val="solid"/>
                                      </p:to>
                                    </p:set>
                                    <p:set>
                                      <p:cBhvr>
                                        <p:cTn id="16" dur="3000" fill="hold"/>
                                        <p:tgtEl>
                                          <p:spTgt spid="80900"/>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80901"/>
                                        </p:tgtEl>
                                        <p:attrNameLst>
                                          <p:attrName>fillcolor</p:attrName>
                                        </p:attrNameLst>
                                      </p:cBhvr>
                                      <p:to>
                                        <a:srgbClr val="FF0000"/>
                                      </p:to>
                                    </p:animClr>
                                    <p:set>
                                      <p:cBhvr>
                                        <p:cTn id="19" dur="3000" fill="hold"/>
                                        <p:tgtEl>
                                          <p:spTgt spid="80901"/>
                                        </p:tgtEl>
                                        <p:attrNameLst>
                                          <p:attrName>fill.type</p:attrName>
                                        </p:attrNameLst>
                                      </p:cBhvr>
                                      <p:to>
                                        <p:strVal val="solid"/>
                                      </p:to>
                                    </p:set>
                                    <p:set>
                                      <p:cBhvr>
                                        <p:cTn id="20" dur="3000" fill="hold"/>
                                        <p:tgtEl>
                                          <p:spTgt spid="80901"/>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80902"/>
                                        </p:tgtEl>
                                        <p:attrNameLst>
                                          <p:attrName>fillcolor</p:attrName>
                                        </p:attrNameLst>
                                      </p:cBhvr>
                                      <p:to>
                                        <a:srgbClr val="FF0000"/>
                                      </p:to>
                                    </p:animClr>
                                    <p:set>
                                      <p:cBhvr>
                                        <p:cTn id="23" dur="3000" fill="hold"/>
                                        <p:tgtEl>
                                          <p:spTgt spid="80902"/>
                                        </p:tgtEl>
                                        <p:attrNameLst>
                                          <p:attrName>fill.type</p:attrName>
                                        </p:attrNameLst>
                                      </p:cBhvr>
                                      <p:to>
                                        <p:strVal val="solid"/>
                                      </p:to>
                                    </p:set>
                                    <p:set>
                                      <p:cBhvr>
                                        <p:cTn id="24" dur="3000" fill="hold"/>
                                        <p:tgtEl>
                                          <p:spTgt spid="80902"/>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80903"/>
                                        </p:tgtEl>
                                        <p:attrNameLst>
                                          <p:attrName>fillcolor</p:attrName>
                                        </p:attrNameLst>
                                      </p:cBhvr>
                                      <p:to>
                                        <a:srgbClr val="FF0000"/>
                                      </p:to>
                                    </p:animClr>
                                    <p:set>
                                      <p:cBhvr>
                                        <p:cTn id="27" dur="3000" fill="hold"/>
                                        <p:tgtEl>
                                          <p:spTgt spid="80903"/>
                                        </p:tgtEl>
                                        <p:attrNameLst>
                                          <p:attrName>fill.type</p:attrName>
                                        </p:attrNameLst>
                                      </p:cBhvr>
                                      <p:to>
                                        <p:strVal val="solid"/>
                                      </p:to>
                                    </p:set>
                                    <p:set>
                                      <p:cBhvr>
                                        <p:cTn id="28" dur="3000" fill="hold"/>
                                        <p:tgtEl>
                                          <p:spTgt spid="80903"/>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80904"/>
                                        </p:tgtEl>
                                        <p:attrNameLst>
                                          <p:attrName>fillcolor</p:attrName>
                                        </p:attrNameLst>
                                      </p:cBhvr>
                                      <p:to>
                                        <a:srgbClr val="FF0000"/>
                                      </p:to>
                                    </p:animClr>
                                    <p:set>
                                      <p:cBhvr>
                                        <p:cTn id="31" dur="3000" fill="hold"/>
                                        <p:tgtEl>
                                          <p:spTgt spid="80904"/>
                                        </p:tgtEl>
                                        <p:attrNameLst>
                                          <p:attrName>fill.type</p:attrName>
                                        </p:attrNameLst>
                                      </p:cBhvr>
                                      <p:to>
                                        <p:strVal val="solid"/>
                                      </p:to>
                                    </p:set>
                                    <p:set>
                                      <p:cBhvr>
                                        <p:cTn id="32" dur="3000" fill="hold"/>
                                        <p:tgtEl>
                                          <p:spTgt spid="80904"/>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80905"/>
                                        </p:tgtEl>
                                        <p:attrNameLst>
                                          <p:attrName>fillcolor</p:attrName>
                                        </p:attrNameLst>
                                      </p:cBhvr>
                                      <p:to>
                                        <a:srgbClr val="FF0000"/>
                                      </p:to>
                                    </p:animClr>
                                    <p:set>
                                      <p:cBhvr>
                                        <p:cTn id="35" dur="3000" fill="hold"/>
                                        <p:tgtEl>
                                          <p:spTgt spid="80905"/>
                                        </p:tgtEl>
                                        <p:attrNameLst>
                                          <p:attrName>fill.type</p:attrName>
                                        </p:attrNameLst>
                                      </p:cBhvr>
                                      <p:to>
                                        <p:strVal val="solid"/>
                                      </p:to>
                                    </p:set>
                                    <p:set>
                                      <p:cBhvr>
                                        <p:cTn id="36" dur="3000" fill="hold"/>
                                        <p:tgtEl>
                                          <p:spTgt spid="80905"/>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80906"/>
                                        </p:tgtEl>
                                        <p:attrNameLst>
                                          <p:attrName>fillcolor</p:attrName>
                                        </p:attrNameLst>
                                      </p:cBhvr>
                                      <p:to>
                                        <a:srgbClr val="FF0000"/>
                                      </p:to>
                                    </p:animClr>
                                    <p:set>
                                      <p:cBhvr>
                                        <p:cTn id="39" dur="3000" fill="hold"/>
                                        <p:tgtEl>
                                          <p:spTgt spid="80906"/>
                                        </p:tgtEl>
                                        <p:attrNameLst>
                                          <p:attrName>fill.type</p:attrName>
                                        </p:attrNameLst>
                                      </p:cBhvr>
                                      <p:to>
                                        <p:strVal val="solid"/>
                                      </p:to>
                                    </p:set>
                                    <p:set>
                                      <p:cBhvr>
                                        <p:cTn id="40" dur="3000" fill="hold"/>
                                        <p:tgtEl>
                                          <p:spTgt spid="80906"/>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80907"/>
                                        </p:tgtEl>
                                        <p:attrNameLst>
                                          <p:attrName>fillcolor</p:attrName>
                                        </p:attrNameLst>
                                      </p:cBhvr>
                                      <p:to>
                                        <a:srgbClr val="FF0000"/>
                                      </p:to>
                                    </p:animClr>
                                    <p:set>
                                      <p:cBhvr>
                                        <p:cTn id="43" dur="3000" fill="hold"/>
                                        <p:tgtEl>
                                          <p:spTgt spid="80907"/>
                                        </p:tgtEl>
                                        <p:attrNameLst>
                                          <p:attrName>fill.type</p:attrName>
                                        </p:attrNameLst>
                                      </p:cBhvr>
                                      <p:to>
                                        <p:strVal val="solid"/>
                                      </p:to>
                                    </p:set>
                                    <p:set>
                                      <p:cBhvr>
                                        <p:cTn id="44" dur="3000" fill="hold"/>
                                        <p:tgtEl>
                                          <p:spTgt spid="80907"/>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80908"/>
                                        </p:tgtEl>
                                        <p:attrNameLst>
                                          <p:attrName>fillcolor</p:attrName>
                                        </p:attrNameLst>
                                      </p:cBhvr>
                                      <p:to>
                                        <a:srgbClr val="FF0000"/>
                                      </p:to>
                                    </p:animClr>
                                    <p:set>
                                      <p:cBhvr>
                                        <p:cTn id="47" dur="3000" fill="hold"/>
                                        <p:tgtEl>
                                          <p:spTgt spid="80908"/>
                                        </p:tgtEl>
                                        <p:attrNameLst>
                                          <p:attrName>fill.type</p:attrName>
                                        </p:attrNameLst>
                                      </p:cBhvr>
                                      <p:to>
                                        <p:strVal val="solid"/>
                                      </p:to>
                                    </p:set>
                                    <p:set>
                                      <p:cBhvr>
                                        <p:cTn id="48" dur="3000" fill="hold"/>
                                        <p:tgtEl>
                                          <p:spTgt spid="80908"/>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80909"/>
                                        </p:tgtEl>
                                        <p:attrNameLst>
                                          <p:attrName>fillcolor</p:attrName>
                                        </p:attrNameLst>
                                      </p:cBhvr>
                                      <p:to>
                                        <a:srgbClr val="FF0000"/>
                                      </p:to>
                                    </p:animClr>
                                    <p:set>
                                      <p:cBhvr>
                                        <p:cTn id="51" dur="3000" fill="hold"/>
                                        <p:tgtEl>
                                          <p:spTgt spid="80909"/>
                                        </p:tgtEl>
                                        <p:attrNameLst>
                                          <p:attrName>fill.type</p:attrName>
                                        </p:attrNameLst>
                                      </p:cBhvr>
                                      <p:to>
                                        <p:strVal val="solid"/>
                                      </p:to>
                                    </p:set>
                                    <p:set>
                                      <p:cBhvr>
                                        <p:cTn id="52" dur="3000" fill="hold"/>
                                        <p:tgtEl>
                                          <p:spTgt spid="80909"/>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80910"/>
                                        </p:tgtEl>
                                        <p:attrNameLst>
                                          <p:attrName>fillcolor</p:attrName>
                                        </p:attrNameLst>
                                      </p:cBhvr>
                                      <p:to>
                                        <a:srgbClr val="FF0000"/>
                                      </p:to>
                                    </p:animClr>
                                    <p:set>
                                      <p:cBhvr>
                                        <p:cTn id="55" dur="3000" fill="hold"/>
                                        <p:tgtEl>
                                          <p:spTgt spid="80910"/>
                                        </p:tgtEl>
                                        <p:attrNameLst>
                                          <p:attrName>fill.type</p:attrName>
                                        </p:attrNameLst>
                                      </p:cBhvr>
                                      <p:to>
                                        <p:strVal val="solid"/>
                                      </p:to>
                                    </p:set>
                                    <p:set>
                                      <p:cBhvr>
                                        <p:cTn id="56" dur="3000" fill="hold"/>
                                        <p:tgtEl>
                                          <p:spTgt spid="80910"/>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80911"/>
                                        </p:tgtEl>
                                        <p:attrNameLst>
                                          <p:attrName>fillcolor</p:attrName>
                                        </p:attrNameLst>
                                      </p:cBhvr>
                                      <p:to>
                                        <a:srgbClr val="FF0000"/>
                                      </p:to>
                                    </p:animClr>
                                    <p:set>
                                      <p:cBhvr>
                                        <p:cTn id="59" dur="3000" fill="hold"/>
                                        <p:tgtEl>
                                          <p:spTgt spid="80911"/>
                                        </p:tgtEl>
                                        <p:attrNameLst>
                                          <p:attrName>fill.type</p:attrName>
                                        </p:attrNameLst>
                                      </p:cBhvr>
                                      <p:to>
                                        <p:strVal val="solid"/>
                                      </p:to>
                                    </p:set>
                                    <p:set>
                                      <p:cBhvr>
                                        <p:cTn id="60" dur="3000" fill="hold"/>
                                        <p:tgtEl>
                                          <p:spTgt spid="80911"/>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80912"/>
                                        </p:tgtEl>
                                        <p:attrNameLst>
                                          <p:attrName>fillcolor</p:attrName>
                                        </p:attrNameLst>
                                      </p:cBhvr>
                                      <p:to>
                                        <a:srgbClr val="FF0000"/>
                                      </p:to>
                                    </p:animClr>
                                    <p:set>
                                      <p:cBhvr>
                                        <p:cTn id="63" dur="3000" fill="hold"/>
                                        <p:tgtEl>
                                          <p:spTgt spid="80912"/>
                                        </p:tgtEl>
                                        <p:attrNameLst>
                                          <p:attrName>fill.type</p:attrName>
                                        </p:attrNameLst>
                                      </p:cBhvr>
                                      <p:to>
                                        <p:strVal val="solid"/>
                                      </p:to>
                                    </p:set>
                                    <p:set>
                                      <p:cBhvr>
                                        <p:cTn id="64" dur="3000" fill="hold"/>
                                        <p:tgtEl>
                                          <p:spTgt spid="80912"/>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80913"/>
                                        </p:tgtEl>
                                        <p:attrNameLst>
                                          <p:attrName>fillcolor</p:attrName>
                                        </p:attrNameLst>
                                      </p:cBhvr>
                                      <p:to>
                                        <a:srgbClr val="FF0000"/>
                                      </p:to>
                                    </p:animClr>
                                    <p:set>
                                      <p:cBhvr>
                                        <p:cTn id="67" dur="3000" fill="hold"/>
                                        <p:tgtEl>
                                          <p:spTgt spid="80913"/>
                                        </p:tgtEl>
                                        <p:attrNameLst>
                                          <p:attrName>fill.type</p:attrName>
                                        </p:attrNameLst>
                                      </p:cBhvr>
                                      <p:to>
                                        <p:strVal val="solid"/>
                                      </p:to>
                                    </p:set>
                                    <p:set>
                                      <p:cBhvr>
                                        <p:cTn id="68" dur="3000" fill="hold"/>
                                        <p:tgtEl>
                                          <p:spTgt spid="80913"/>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80914"/>
                                        </p:tgtEl>
                                        <p:attrNameLst>
                                          <p:attrName>fillcolor</p:attrName>
                                        </p:attrNameLst>
                                      </p:cBhvr>
                                      <p:to>
                                        <a:srgbClr val="FF0000"/>
                                      </p:to>
                                    </p:animClr>
                                    <p:set>
                                      <p:cBhvr>
                                        <p:cTn id="71" dur="3000" fill="hold"/>
                                        <p:tgtEl>
                                          <p:spTgt spid="80914"/>
                                        </p:tgtEl>
                                        <p:attrNameLst>
                                          <p:attrName>fill.type</p:attrName>
                                        </p:attrNameLst>
                                      </p:cBhvr>
                                      <p:to>
                                        <p:strVal val="solid"/>
                                      </p:to>
                                    </p:set>
                                    <p:set>
                                      <p:cBhvr>
                                        <p:cTn id="72" dur="3000" fill="hold"/>
                                        <p:tgtEl>
                                          <p:spTgt spid="80914"/>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80915"/>
                                        </p:tgtEl>
                                        <p:attrNameLst>
                                          <p:attrName>fillcolor</p:attrName>
                                        </p:attrNameLst>
                                      </p:cBhvr>
                                      <p:to>
                                        <a:srgbClr val="FF0000"/>
                                      </p:to>
                                    </p:animClr>
                                    <p:set>
                                      <p:cBhvr>
                                        <p:cTn id="75" dur="3000" fill="hold"/>
                                        <p:tgtEl>
                                          <p:spTgt spid="80915"/>
                                        </p:tgtEl>
                                        <p:attrNameLst>
                                          <p:attrName>fill.type</p:attrName>
                                        </p:attrNameLst>
                                      </p:cBhvr>
                                      <p:to>
                                        <p:strVal val="solid"/>
                                      </p:to>
                                    </p:set>
                                    <p:set>
                                      <p:cBhvr>
                                        <p:cTn id="76" dur="3000" fill="hold"/>
                                        <p:tgtEl>
                                          <p:spTgt spid="80915"/>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80916"/>
                                        </p:tgtEl>
                                        <p:attrNameLst>
                                          <p:attrName>fillcolor</p:attrName>
                                        </p:attrNameLst>
                                      </p:cBhvr>
                                      <p:to>
                                        <a:srgbClr val="FF0000"/>
                                      </p:to>
                                    </p:animClr>
                                    <p:set>
                                      <p:cBhvr>
                                        <p:cTn id="79" dur="3000" fill="hold"/>
                                        <p:tgtEl>
                                          <p:spTgt spid="80916"/>
                                        </p:tgtEl>
                                        <p:attrNameLst>
                                          <p:attrName>fill.type</p:attrName>
                                        </p:attrNameLst>
                                      </p:cBhvr>
                                      <p:to>
                                        <p:strVal val="solid"/>
                                      </p:to>
                                    </p:set>
                                    <p:set>
                                      <p:cBhvr>
                                        <p:cTn id="80" dur="3000" fill="hold"/>
                                        <p:tgtEl>
                                          <p:spTgt spid="80916"/>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80917"/>
                                        </p:tgtEl>
                                        <p:attrNameLst>
                                          <p:attrName>fillcolor</p:attrName>
                                        </p:attrNameLst>
                                      </p:cBhvr>
                                      <p:to>
                                        <a:srgbClr val="FF0000"/>
                                      </p:to>
                                    </p:animClr>
                                    <p:set>
                                      <p:cBhvr>
                                        <p:cTn id="83" dur="3000" fill="hold"/>
                                        <p:tgtEl>
                                          <p:spTgt spid="80917"/>
                                        </p:tgtEl>
                                        <p:attrNameLst>
                                          <p:attrName>fill.type</p:attrName>
                                        </p:attrNameLst>
                                      </p:cBhvr>
                                      <p:to>
                                        <p:strVal val="solid"/>
                                      </p:to>
                                    </p:set>
                                    <p:set>
                                      <p:cBhvr>
                                        <p:cTn id="84" dur="3000" fill="hold"/>
                                        <p:tgtEl>
                                          <p:spTgt spid="80917"/>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809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80918"/>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80919"/>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hlinkClick r:id="rId2" action="ppaction://hlinksldjump"/>
          </p:cNvPr>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2562013"/>
            <a:ext cx="1069848" cy="69395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1371600"/>
            <a:ext cx="1069848" cy="6939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3752426"/>
            <a:ext cx="1069848" cy="69395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4942840"/>
            <a:ext cx="1069848" cy="693955"/>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114300" y="1234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A</a:t>
            </a:r>
            <a:endParaRPr lang="en-US" sz="1100" dirty="0">
              <a:solidFill>
                <a:srgbClr val="19194D"/>
              </a:solidFill>
            </a:endParaRPr>
          </a:p>
        </p:txBody>
      </p:sp>
      <p:sp>
        <p:nvSpPr>
          <p:cNvPr id="8" name="Oval 7"/>
          <p:cNvSpPr/>
          <p:nvPr/>
        </p:nvSpPr>
        <p:spPr>
          <a:xfrm>
            <a:off x="114300" y="2409613"/>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B</a:t>
            </a:r>
            <a:endParaRPr lang="en-US" sz="1100" dirty="0">
              <a:solidFill>
                <a:srgbClr val="19194D"/>
              </a:solidFill>
            </a:endParaRPr>
          </a:p>
        </p:txBody>
      </p:sp>
      <p:sp>
        <p:nvSpPr>
          <p:cNvPr id="9" name="Oval 8"/>
          <p:cNvSpPr/>
          <p:nvPr/>
        </p:nvSpPr>
        <p:spPr>
          <a:xfrm>
            <a:off x="114300" y="36000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C</a:t>
            </a:r>
            <a:endParaRPr lang="en-US" sz="1100" dirty="0">
              <a:solidFill>
                <a:srgbClr val="19194D"/>
              </a:solidFill>
            </a:endParaRPr>
          </a:p>
        </p:txBody>
      </p:sp>
      <p:sp>
        <p:nvSpPr>
          <p:cNvPr id="10" name="Oval 9"/>
          <p:cNvSpPr/>
          <p:nvPr/>
        </p:nvSpPr>
        <p:spPr>
          <a:xfrm>
            <a:off x="114300" y="47904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D</a:t>
            </a:r>
            <a:endParaRPr lang="en-US" sz="1100" dirty="0">
              <a:solidFill>
                <a:srgbClr val="19194D"/>
              </a:solidFill>
            </a:endParaRPr>
          </a:p>
        </p:txBody>
      </p:sp>
      <p:pic>
        <p:nvPicPr>
          <p:cNvPr id="11" name="Picture 2" descr="https://scontent-b-ord.xx.fbcdn.net/hphotos-prn2/q71/s720x720/1380032_575645115806568_84264886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821" y="1127760"/>
            <a:ext cx="3383280" cy="2255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https://scontent-a-ord.xx.fbcdn.net/hphotos-frc3/q79/s720x720/1381631_209343705907505_272053582_n.jpg"/>
          <p:cNvPicPr>
            <a:picLocks noChangeAspect="1" noChangeArrowheads="1"/>
          </p:cNvPicPr>
          <p:nvPr/>
        </p:nvPicPr>
        <p:blipFill rotWithShape="1">
          <a:blip r:embed="rId8">
            <a:extLst>
              <a:ext uri="{28A0092B-C50C-407E-A947-70E740481C1C}">
                <a14:useLocalDpi xmlns:a14="http://schemas.microsoft.com/office/drawing/2010/main" val="0"/>
              </a:ext>
            </a:extLst>
          </a:blip>
          <a:srcRect t="5021" b="8187"/>
          <a:stretch/>
        </p:blipFill>
        <p:spPr bwMode="auto">
          <a:xfrm>
            <a:off x="5242560" y="1127760"/>
            <a:ext cx="3383280" cy="19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https://scontent-a-ord.xx.fbcdn.net/hphotos-prn2/q71/s720x720/1384371_564563406944433_282557157_n.jpg"/>
          <p:cNvPicPr>
            <a:picLocks noChangeAspect="1" noChangeArrowheads="1"/>
          </p:cNvPicPr>
          <p:nvPr/>
        </p:nvPicPr>
        <p:blipFill rotWithShape="1">
          <a:blip r:embed="rId9">
            <a:extLst>
              <a:ext uri="{28A0092B-C50C-407E-A947-70E740481C1C}">
                <a14:useLocalDpi xmlns:a14="http://schemas.microsoft.com/office/drawing/2010/main" val="0"/>
              </a:ext>
            </a:extLst>
          </a:blip>
          <a:srcRect l="15682" t="4910" r="15277" b="7946"/>
          <a:stretch/>
        </p:blipFill>
        <p:spPr bwMode="auto">
          <a:xfrm>
            <a:off x="5242560" y="3192880"/>
            <a:ext cx="3383280" cy="2846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8" descr="https://scontent-b-ord.xx.fbcdn.net/hphotos-prn2/q83/s720x720/1374281_615305451867526_1139261651_n.jpg"/>
          <p:cNvPicPr>
            <a:picLocks noChangeAspect="1" noChangeArrowheads="1"/>
          </p:cNvPicPr>
          <p:nvPr/>
        </p:nvPicPr>
        <p:blipFill rotWithShape="1">
          <a:blip r:embed="rId10">
            <a:extLst>
              <a:ext uri="{28A0092B-C50C-407E-A947-70E740481C1C}">
                <a14:useLocalDpi xmlns:a14="http://schemas.microsoft.com/office/drawing/2010/main" val="0"/>
              </a:ext>
            </a:extLst>
          </a:blip>
          <a:srcRect l="7664" t="23358" r="5640" b="13646"/>
          <a:stretch/>
        </p:blipFill>
        <p:spPr bwMode="auto">
          <a:xfrm>
            <a:off x="1607821" y="3581400"/>
            <a:ext cx="3383280" cy="2458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Oval 18"/>
          <p:cNvSpPr/>
          <p:nvPr/>
        </p:nvSpPr>
        <p:spPr>
          <a:xfrm>
            <a:off x="1455421" y="105918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1</a:t>
            </a:r>
            <a:endParaRPr lang="en-US" sz="1100" dirty="0">
              <a:solidFill>
                <a:srgbClr val="19194D"/>
              </a:solidFill>
            </a:endParaRPr>
          </a:p>
        </p:txBody>
      </p:sp>
      <p:sp>
        <p:nvSpPr>
          <p:cNvPr id="20" name="Oval 19"/>
          <p:cNvSpPr/>
          <p:nvPr/>
        </p:nvSpPr>
        <p:spPr>
          <a:xfrm>
            <a:off x="5090161" y="1043940"/>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2</a:t>
            </a:r>
            <a:endParaRPr lang="en-US" sz="1100" dirty="0">
              <a:solidFill>
                <a:srgbClr val="19194D"/>
              </a:solidFill>
            </a:endParaRPr>
          </a:p>
        </p:txBody>
      </p:sp>
      <p:sp>
        <p:nvSpPr>
          <p:cNvPr id="21" name="Oval 20"/>
          <p:cNvSpPr/>
          <p:nvPr/>
        </p:nvSpPr>
        <p:spPr>
          <a:xfrm>
            <a:off x="1455421" y="344762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19194D"/>
                </a:solidFill>
              </a:rPr>
              <a:t>3</a:t>
            </a:r>
          </a:p>
        </p:txBody>
      </p:sp>
      <p:sp>
        <p:nvSpPr>
          <p:cNvPr id="22" name="Oval 21"/>
          <p:cNvSpPr/>
          <p:nvPr/>
        </p:nvSpPr>
        <p:spPr>
          <a:xfrm>
            <a:off x="5090161" y="3135206"/>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19194D"/>
                </a:solidFill>
              </a:rPr>
              <a:t>4</a:t>
            </a:r>
            <a:endParaRPr lang="en-US" sz="1100" dirty="0">
              <a:solidFill>
                <a:srgbClr val="19194D"/>
              </a:solidFill>
            </a:endParaRPr>
          </a:p>
        </p:txBody>
      </p:sp>
      <p:cxnSp>
        <p:nvCxnSpPr>
          <p:cNvPr id="23" name="Straight Connector 22"/>
          <p:cNvCxnSpPr>
            <a:stCxn id="7" idx="6"/>
            <a:endCxn id="19" idx="2"/>
          </p:cNvCxnSpPr>
          <p:nvPr/>
        </p:nvCxnSpPr>
        <p:spPr>
          <a:xfrm flipV="1">
            <a:off x="419100" y="1211580"/>
            <a:ext cx="1036321" cy="1752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6"/>
            <a:endCxn id="20" idx="2"/>
          </p:cNvCxnSpPr>
          <p:nvPr/>
        </p:nvCxnSpPr>
        <p:spPr>
          <a:xfrm flipV="1">
            <a:off x="419100" y="1196340"/>
            <a:ext cx="4671061" cy="13656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7"/>
            <a:endCxn id="22" idx="1"/>
          </p:cNvCxnSpPr>
          <p:nvPr/>
        </p:nvCxnSpPr>
        <p:spPr>
          <a:xfrm flipV="1">
            <a:off x="374463" y="3179843"/>
            <a:ext cx="4760335" cy="4648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0" idx="6"/>
            <a:endCxn id="21" idx="3"/>
          </p:cNvCxnSpPr>
          <p:nvPr/>
        </p:nvCxnSpPr>
        <p:spPr>
          <a:xfrm flipV="1">
            <a:off x="419100" y="3707789"/>
            <a:ext cx="1080958" cy="12350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6379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en-US"/>
          </a:p>
        </p:txBody>
      </p:sp>
      <p:sp>
        <p:nvSpPr>
          <p:cNvPr id="82947" name="Rectangle 3"/>
          <p:cNvSpPr>
            <a:spLocks noGrp="1" noChangeArrowheads="1"/>
          </p:cNvSpPr>
          <p:nvPr>
            <p:ph type="body" idx="1"/>
          </p:nvPr>
        </p:nvSpPr>
        <p:spPr/>
        <p:txBody>
          <a:bodyPr/>
          <a:lstStyle/>
          <a:p>
            <a:endParaRPr lang="en-US"/>
          </a:p>
        </p:txBody>
      </p:sp>
      <p:sp>
        <p:nvSpPr>
          <p:cNvPr id="82948" name="Rectangle 4"/>
          <p:cNvSpPr>
            <a:spLocks noChangeArrowheads="1"/>
          </p:cNvSpPr>
          <p:nvPr/>
        </p:nvSpPr>
        <p:spPr bwMode="auto">
          <a:xfrm>
            <a:off x="0" y="0"/>
            <a:ext cx="9144000" cy="68580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6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200</a:t>
            </a:r>
            <a:endParaRPr lang="en-US" sz="2400" dirty="0">
              <a:solidFill>
                <a:schemeClr val="bg1"/>
              </a:solidFill>
            </a:endParaRPr>
          </a:p>
        </p:txBody>
      </p:sp>
      <p:pic>
        <p:nvPicPr>
          <p:cNvPr id="2" name="Sat AM - Hales - Strengthening Faith and Testimon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4425"/>
            <a:ext cx="8229600" cy="46291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1742152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141"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0594"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5"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6"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7"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8"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9"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0"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1"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2"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3"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4"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5"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6"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7"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8"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09"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0"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1"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2"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3"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0614" name="orie1364.wav">
            <a:hlinkClick r:id="" action="ppaction://media"/>
          </p:cNvPr>
          <p:cNvPicPr>
            <a:picLocks noRot="1" noChangeAspect="1" noChangeArrowheads="1"/>
          </p:cNvPicPr>
          <p:nvPr>
            <a:wavAudioFile r:embed="rId3" name="oriental_gong.wav"/>
          </p:nvPr>
        </p:nvPicPr>
        <p:blipFill>
          <a:blip r:embed="rId8">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110615" name="ting.wav">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110616"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a:solidFill>
                  <a:schemeClr val="bg1"/>
                </a:solidFill>
              </a:rPr>
              <a:t>FINAL</a:t>
            </a:r>
          </a:p>
        </p:txBody>
      </p:sp>
      <p:sp>
        <p:nvSpPr>
          <p:cNvPr id="31"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What was the name last name of the Member of the Quorum of the Seventy who had a little fly trouble in conference?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afterEffect">
                                  <p:stCondLst>
                                    <p:cond delay="0"/>
                                  </p:stCondLst>
                                  <p:childTnLst>
                                    <p:animClr clrSpc="rgb" dir="cw">
                                      <p:cBhvr>
                                        <p:cTn id="6" dur="3000" fill="hold"/>
                                        <p:tgtEl>
                                          <p:spTgt spid="110594"/>
                                        </p:tgtEl>
                                        <p:attrNameLst>
                                          <p:attrName>fillcolor</p:attrName>
                                        </p:attrNameLst>
                                      </p:cBhvr>
                                      <p:to>
                                        <a:srgbClr val="FF0000"/>
                                      </p:to>
                                    </p:animClr>
                                    <p:set>
                                      <p:cBhvr>
                                        <p:cTn id="7" dur="3000" fill="hold"/>
                                        <p:tgtEl>
                                          <p:spTgt spid="110594"/>
                                        </p:tgtEl>
                                        <p:attrNameLst>
                                          <p:attrName>fill.type</p:attrName>
                                        </p:attrNameLst>
                                      </p:cBhvr>
                                      <p:to>
                                        <p:strVal val="solid"/>
                                      </p:to>
                                    </p:set>
                                    <p:set>
                                      <p:cBhvr>
                                        <p:cTn id="8" dur="3000" fill="hold"/>
                                        <p:tgtEl>
                                          <p:spTgt spid="110594"/>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110595"/>
                                        </p:tgtEl>
                                        <p:attrNameLst>
                                          <p:attrName>fillcolor</p:attrName>
                                        </p:attrNameLst>
                                      </p:cBhvr>
                                      <p:to>
                                        <a:srgbClr val="FF0000"/>
                                      </p:to>
                                    </p:animClr>
                                    <p:set>
                                      <p:cBhvr>
                                        <p:cTn id="11" dur="3000" fill="hold"/>
                                        <p:tgtEl>
                                          <p:spTgt spid="110595"/>
                                        </p:tgtEl>
                                        <p:attrNameLst>
                                          <p:attrName>fill.type</p:attrName>
                                        </p:attrNameLst>
                                      </p:cBhvr>
                                      <p:to>
                                        <p:strVal val="solid"/>
                                      </p:to>
                                    </p:set>
                                    <p:set>
                                      <p:cBhvr>
                                        <p:cTn id="12" dur="3000" fill="hold"/>
                                        <p:tgtEl>
                                          <p:spTgt spid="110595"/>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110596"/>
                                        </p:tgtEl>
                                        <p:attrNameLst>
                                          <p:attrName>fillcolor</p:attrName>
                                        </p:attrNameLst>
                                      </p:cBhvr>
                                      <p:to>
                                        <a:srgbClr val="FF0000"/>
                                      </p:to>
                                    </p:animClr>
                                    <p:set>
                                      <p:cBhvr>
                                        <p:cTn id="15" dur="3000" fill="hold"/>
                                        <p:tgtEl>
                                          <p:spTgt spid="110596"/>
                                        </p:tgtEl>
                                        <p:attrNameLst>
                                          <p:attrName>fill.type</p:attrName>
                                        </p:attrNameLst>
                                      </p:cBhvr>
                                      <p:to>
                                        <p:strVal val="solid"/>
                                      </p:to>
                                    </p:set>
                                    <p:set>
                                      <p:cBhvr>
                                        <p:cTn id="16" dur="3000" fill="hold"/>
                                        <p:tgtEl>
                                          <p:spTgt spid="110596"/>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110597"/>
                                        </p:tgtEl>
                                        <p:attrNameLst>
                                          <p:attrName>fillcolor</p:attrName>
                                        </p:attrNameLst>
                                      </p:cBhvr>
                                      <p:to>
                                        <a:srgbClr val="FF0000"/>
                                      </p:to>
                                    </p:animClr>
                                    <p:set>
                                      <p:cBhvr>
                                        <p:cTn id="19" dur="3000" fill="hold"/>
                                        <p:tgtEl>
                                          <p:spTgt spid="110597"/>
                                        </p:tgtEl>
                                        <p:attrNameLst>
                                          <p:attrName>fill.type</p:attrName>
                                        </p:attrNameLst>
                                      </p:cBhvr>
                                      <p:to>
                                        <p:strVal val="solid"/>
                                      </p:to>
                                    </p:set>
                                    <p:set>
                                      <p:cBhvr>
                                        <p:cTn id="20" dur="3000" fill="hold"/>
                                        <p:tgtEl>
                                          <p:spTgt spid="110597"/>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110598"/>
                                        </p:tgtEl>
                                        <p:attrNameLst>
                                          <p:attrName>fillcolor</p:attrName>
                                        </p:attrNameLst>
                                      </p:cBhvr>
                                      <p:to>
                                        <a:srgbClr val="FF0000"/>
                                      </p:to>
                                    </p:animClr>
                                    <p:set>
                                      <p:cBhvr>
                                        <p:cTn id="23" dur="3000" fill="hold"/>
                                        <p:tgtEl>
                                          <p:spTgt spid="110598"/>
                                        </p:tgtEl>
                                        <p:attrNameLst>
                                          <p:attrName>fill.type</p:attrName>
                                        </p:attrNameLst>
                                      </p:cBhvr>
                                      <p:to>
                                        <p:strVal val="solid"/>
                                      </p:to>
                                    </p:set>
                                    <p:set>
                                      <p:cBhvr>
                                        <p:cTn id="24" dur="3000" fill="hold"/>
                                        <p:tgtEl>
                                          <p:spTgt spid="110598"/>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110599"/>
                                        </p:tgtEl>
                                        <p:attrNameLst>
                                          <p:attrName>fillcolor</p:attrName>
                                        </p:attrNameLst>
                                      </p:cBhvr>
                                      <p:to>
                                        <a:srgbClr val="FF0000"/>
                                      </p:to>
                                    </p:animClr>
                                    <p:set>
                                      <p:cBhvr>
                                        <p:cTn id="27" dur="3000" fill="hold"/>
                                        <p:tgtEl>
                                          <p:spTgt spid="110599"/>
                                        </p:tgtEl>
                                        <p:attrNameLst>
                                          <p:attrName>fill.type</p:attrName>
                                        </p:attrNameLst>
                                      </p:cBhvr>
                                      <p:to>
                                        <p:strVal val="solid"/>
                                      </p:to>
                                    </p:set>
                                    <p:set>
                                      <p:cBhvr>
                                        <p:cTn id="28" dur="3000" fill="hold"/>
                                        <p:tgtEl>
                                          <p:spTgt spid="110599"/>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110600"/>
                                        </p:tgtEl>
                                        <p:attrNameLst>
                                          <p:attrName>fillcolor</p:attrName>
                                        </p:attrNameLst>
                                      </p:cBhvr>
                                      <p:to>
                                        <a:srgbClr val="FF0000"/>
                                      </p:to>
                                    </p:animClr>
                                    <p:set>
                                      <p:cBhvr>
                                        <p:cTn id="31" dur="3000" fill="hold"/>
                                        <p:tgtEl>
                                          <p:spTgt spid="110600"/>
                                        </p:tgtEl>
                                        <p:attrNameLst>
                                          <p:attrName>fill.type</p:attrName>
                                        </p:attrNameLst>
                                      </p:cBhvr>
                                      <p:to>
                                        <p:strVal val="solid"/>
                                      </p:to>
                                    </p:set>
                                    <p:set>
                                      <p:cBhvr>
                                        <p:cTn id="32" dur="3000" fill="hold"/>
                                        <p:tgtEl>
                                          <p:spTgt spid="110600"/>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110601"/>
                                        </p:tgtEl>
                                        <p:attrNameLst>
                                          <p:attrName>fillcolor</p:attrName>
                                        </p:attrNameLst>
                                      </p:cBhvr>
                                      <p:to>
                                        <a:srgbClr val="FF0000"/>
                                      </p:to>
                                    </p:animClr>
                                    <p:set>
                                      <p:cBhvr>
                                        <p:cTn id="35" dur="3000" fill="hold"/>
                                        <p:tgtEl>
                                          <p:spTgt spid="110601"/>
                                        </p:tgtEl>
                                        <p:attrNameLst>
                                          <p:attrName>fill.type</p:attrName>
                                        </p:attrNameLst>
                                      </p:cBhvr>
                                      <p:to>
                                        <p:strVal val="solid"/>
                                      </p:to>
                                    </p:set>
                                    <p:set>
                                      <p:cBhvr>
                                        <p:cTn id="36" dur="3000" fill="hold"/>
                                        <p:tgtEl>
                                          <p:spTgt spid="110601"/>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110602"/>
                                        </p:tgtEl>
                                        <p:attrNameLst>
                                          <p:attrName>fillcolor</p:attrName>
                                        </p:attrNameLst>
                                      </p:cBhvr>
                                      <p:to>
                                        <a:srgbClr val="FF0000"/>
                                      </p:to>
                                    </p:animClr>
                                    <p:set>
                                      <p:cBhvr>
                                        <p:cTn id="39" dur="3000" fill="hold"/>
                                        <p:tgtEl>
                                          <p:spTgt spid="110602"/>
                                        </p:tgtEl>
                                        <p:attrNameLst>
                                          <p:attrName>fill.type</p:attrName>
                                        </p:attrNameLst>
                                      </p:cBhvr>
                                      <p:to>
                                        <p:strVal val="solid"/>
                                      </p:to>
                                    </p:set>
                                    <p:set>
                                      <p:cBhvr>
                                        <p:cTn id="40" dur="3000" fill="hold"/>
                                        <p:tgtEl>
                                          <p:spTgt spid="110602"/>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110603"/>
                                        </p:tgtEl>
                                        <p:attrNameLst>
                                          <p:attrName>fillcolor</p:attrName>
                                        </p:attrNameLst>
                                      </p:cBhvr>
                                      <p:to>
                                        <a:srgbClr val="FF0000"/>
                                      </p:to>
                                    </p:animClr>
                                    <p:set>
                                      <p:cBhvr>
                                        <p:cTn id="43" dur="3000" fill="hold"/>
                                        <p:tgtEl>
                                          <p:spTgt spid="110603"/>
                                        </p:tgtEl>
                                        <p:attrNameLst>
                                          <p:attrName>fill.type</p:attrName>
                                        </p:attrNameLst>
                                      </p:cBhvr>
                                      <p:to>
                                        <p:strVal val="solid"/>
                                      </p:to>
                                    </p:set>
                                    <p:set>
                                      <p:cBhvr>
                                        <p:cTn id="44" dur="3000" fill="hold"/>
                                        <p:tgtEl>
                                          <p:spTgt spid="110603"/>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110604"/>
                                        </p:tgtEl>
                                        <p:attrNameLst>
                                          <p:attrName>fillcolor</p:attrName>
                                        </p:attrNameLst>
                                      </p:cBhvr>
                                      <p:to>
                                        <a:srgbClr val="FF0000"/>
                                      </p:to>
                                    </p:animClr>
                                    <p:set>
                                      <p:cBhvr>
                                        <p:cTn id="47" dur="3000" fill="hold"/>
                                        <p:tgtEl>
                                          <p:spTgt spid="110604"/>
                                        </p:tgtEl>
                                        <p:attrNameLst>
                                          <p:attrName>fill.type</p:attrName>
                                        </p:attrNameLst>
                                      </p:cBhvr>
                                      <p:to>
                                        <p:strVal val="solid"/>
                                      </p:to>
                                    </p:set>
                                    <p:set>
                                      <p:cBhvr>
                                        <p:cTn id="48" dur="3000" fill="hold"/>
                                        <p:tgtEl>
                                          <p:spTgt spid="110604"/>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110605"/>
                                        </p:tgtEl>
                                        <p:attrNameLst>
                                          <p:attrName>fillcolor</p:attrName>
                                        </p:attrNameLst>
                                      </p:cBhvr>
                                      <p:to>
                                        <a:srgbClr val="FF0000"/>
                                      </p:to>
                                    </p:animClr>
                                    <p:set>
                                      <p:cBhvr>
                                        <p:cTn id="51" dur="3000" fill="hold"/>
                                        <p:tgtEl>
                                          <p:spTgt spid="110605"/>
                                        </p:tgtEl>
                                        <p:attrNameLst>
                                          <p:attrName>fill.type</p:attrName>
                                        </p:attrNameLst>
                                      </p:cBhvr>
                                      <p:to>
                                        <p:strVal val="solid"/>
                                      </p:to>
                                    </p:set>
                                    <p:set>
                                      <p:cBhvr>
                                        <p:cTn id="52" dur="3000" fill="hold"/>
                                        <p:tgtEl>
                                          <p:spTgt spid="110605"/>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110606"/>
                                        </p:tgtEl>
                                        <p:attrNameLst>
                                          <p:attrName>fillcolor</p:attrName>
                                        </p:attrNameLst>
                                      </p:cBhvr>
                                      <p:to>
                                        <a:srgbClr val="FF0000"/>
                                      </p:to>
                                    </p:animClr>
                                    <p:set>
                                      <p:cBhvr>
                                        <p:cTn id="55" dur="3000" fill="hold"/>
                                        <p:tgtEl>
                                          <p:spTgt spid="110606"/>
                                        </p:tgtEl>
                                        <p:attrNameLst>
                                          <p:attrName>fill.type</p:attrName>
                                        </p:attrNameLst>
                                      </p:cBhvr>
                                      <p:to>
                                        <p:strVal val="solid"/>
                                      </p:to>
                                    </p:set>
                                    <p:set>
                                      <p:cBhvr>
                                        <p:cTn id="56" dur="3000" fill="hold"/>
                                        <p:tgtEl>
                                          <p:spTgt spid="110606"/>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110607"/>
                                        </p:tgtEl>
                                        <p:attrNameLst>
                                          <p:attrName>fillcolor</p:attrName>
                                        </p:attrNameLst>
                                      </p:cBhvr>
                                      <p:to>
                                        <a:srgbClr val="FF0000"/>
                                      </p:to>
                                    </p:animClr>
                                    <p:set>
                                      <p:cBhvr>
                                        <p:cTn id="59" dur="3000" fill="hold"/>
                                        <p:tgtEl>
                                          <p:spTgt spid="110607"/>
                                        </p:tgtEl>
                                        <p:attrNameLst>
                                          <p:attrName>fill.type</p:attrName>
                                        </p:attrNameLst>
                                      </p:cBhvr>
                                      <p:to>
                                        <p:strVal val="solid"/>
                                      </p:to>
                                    </p:set>
                                    <p:set>
                                      <p:cBhvr>
                                        <p:cTn id="60" dur="3000" fill="hold"/>
                                        <p:tgtEl>
                                          <p:spTgt spid="110607"/>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110608"/>
                                        </p:tgtEl>
                                        <p:attrNameLst>
                                          <p:attrName>fillcolor</p:attrName>
                                        </p:attrNameLst>
                                      </p:cBhvr>
                                      <p:to>
                                        <a:srgbClr val="FF0000"/>
                                      </p:to>
                                    </p:animClr>
                                    <p:set>
                                      <p:cBhvr>
                                        <p:cTn id="63" dur="3000" fill="hold"/>
                                        <p:tgtEl>
                                          <p:spTgt spid="110608"/>
                                        </p:tgtEl>
                                        <p:attrNameLst>
                                          <p:attrName>fill.type</p:attrName>
                                        </p:attrNameLst>
                                      </p:cBhvr>
                                      <p:to>
                                        <p:strVal val="solid"/>
                                      </p:to>
                                    </p:set>
                                    <p:set>
                                      <p:cBhvr>
                                        <p:cTn id="64" dur="3000" fill="hold"/>
                                        <p:tgtEl>
                                          <p:spTgt spid="110608"/>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110609"/>
                                        </p:tgtEl>
                                        <p:attrNameLst>
                                          <p:attrName>fillcolor</p:attrName>
                                        </p:attrNameLst>
                                      </p:cBhvr>
                                      <p:to>
                                        <a:srgbClr val="FF0000"/>
                                      </p:to>
                                    </p:animClr>
                                    <p:set>
                                      <p:cBhvr>
                                        <p:cTn id="67" dur="3000" fill="hold"/>
                                        <p:tgtEl>
                                          <p:spTgt spid="110609"/>
                                        </p:tgtEl>
                                        <p:attrNameLst>
                                          <p:attrName>fill.type</p:attrName>
                                        </p:attrNameLst>
                                      </p:cBhvr>
                                      <p:to>
                                        <p:strVal val="solid"/>
                                      </p:to>
                                    </p:set>
                                    <p:set>
                                      <p:cBhvr>
                                        <p:cTn id="68" dur="3000" fill="hold"/>
                                        <p:tgtEl>
                                          <p:spTgt spid="110609"/>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110610"/>
                                        </p:tgtEl>
                                        <p:attrNameLst>
                                          <p:attrName>fillcolor</p:attrName>
                                        </p:attrNameLst>
                                      </p:cBhvr>
                                      <p:to>
                                        <a:srgbClr val="FF0000"/>
                                      </p:to>
                                    </p:animClr>
                                    <p:set>
                                      <p:cBhvr>
                                        <p:cTn id="71" dur="3000" fill="hold"/>
                                        <p:tgtEl>
                                          <p:spTgt spid="110610"/>
                                        </p:tgtEl>
                                        <p:attrNameLst>
                                          <p:attrName>fill.type</p:attrName>
                                        </p:attrNameLst>
                                      </p:cBhvr>
                                      <p:to>
                                        <p:strVal val="solid"/>
                                      </p:to>
                                    </p:set>
                                    <p:set>
                                      <p:cBhvr>
                                        <p:cTn id="72" dur="3000" fill="hold"/>
                                        <p:tgtEl>
                                          <p:spTgt spid="110610"/>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110611"/>
                                        </p:tgtEl>
                                        <p:attrNameLst>
                                          <p:attrName>fillcolor</p:attrName>
                                        </p:attrNameLst>
                                      </p:cBhvr>
                                      <p:to>
                                        <a:srgbClr val="FF0000"/>
                                      </p:to>
                                    </p:animClr>
                                    <p:set>
                                      <p:cBhvr>
                                        <p:cTn id="75" dur="3000" fill="hold"/>
                                        <p:tgtEl>
                                          <p:spTgt spid="110611"/>
                                        </p:tgtEl>
                                        <p:attrNameLst>
                                          <p:attrName>fill.type</p:attrName>
                                        </p:attrNameLst>
                                      </p:cBhvr>
                                      <p:to>
                                        <p:strVal val="solid"/>
                                      </p:to>
                                    </p:set>
                                    <p:set>
                                      <p:cBhvr>
                                        <p:cTn id="76" dur="3000" fill="hold"/>
                                        <p:tgtEl>
                                          <p:spTgt spid="110611"/>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110612"/>
                                        </p:tgtEl>
                                        <p:attrNameLst>
                                          <p:attrName>fillcolor</p:attrName>
                                        </p:attrNameLst>
                                      </p:cBhvr>
                                      <p:to>
                                        <a:srgbClr val="FF0000"/>
                                      </p:to>
                                    </p:animClr>
                                    <p:set>
                                      <p:cBhvr>
                                        <p:cTn id="79" dur="3000" fill="hold"/>
                                        <p:tgtEl>
                                          <p:spTgt spid="110612"/>
                                        </p:tgtEl>
                                        <p:attrNameLst>
                                          <p:attrName>fill.type</p:attrName>
                                        </p:attrNameLst>
                                      </p:cBhvr>
                                      <p:to>
                                        <p:strVal val="solid"/>
                                      </p:to>
                                    </p:set>
                                    <p:set>
                                      <p:cBhvr>
                                        <p:cTn id="80" dur="3000" fill="hold"/>
                                        <p:tgtEl>
                                          <p:spTgt spid="110612"/>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110613"/>
                                        </p:tgtEl>
                                        <p:attrNameLst>
                                          <p:attrName>fillcolor</p:attrName>
                                        </p:attrNameLst>
                                      </p:cBhvr>
                                      <p:to>
                                        <a:srgbClr val="FF0000"/>
                                      </p:to>
                                    </p:animClr>
                                    <p:set>
                                      <p:cBhvr>
                                        <p:cTn id="83" dur="3000" fill="hold"/>
                                        <p:tgtEl>
                                          <p:spTgt spid="110613"/>
                                        </p:tgtEl>
                                        <p:attrNameLst>
                                          <p:attrName>fill.type</p:attrName>
                                        </p:attrNameLst>
                                      </p:cBhvr>
                                      <p:to>
                                        <p:strVal val="solid"/>
                                      </p:to>
                                    </p:set>
                                    <p:set>
                                      <p:cBhvr>
                                        <p:cTn id="84" dur="3000" fill="hold"/>
                                        <p:tgtEl>
                                          <p:spTgt spid="110613"/>
                                        </p:tgtEl>
                                        <p:attrNameLst>
                                          <p:attrName>fill.on</p:attrName>
                                        </p:attrNameLst>
                                      </p:cBhvr>
                                      <p:to>
                                        <p:strVal val="true"/>
                                      </p:to>
                                    </p:set>
                                  </p:childTnLst>
                                </p:cTn>
                              </p:par>
                            </p:childTnLst>
                          </p:cTn>
                        </p:par>
                        <p:par>
                          <p:cTn id="85" fill="hold" nodeType="afterGroup">
                            <p:stCondLst>
                              <p:cond delay="22000"/>
                            </p:stCondLst>
                            <p:childTnLst>
                              <p:par>
                                <p:cTn id="86" presetID="1" presetClass="mediacall" presetSubtype="0" fill="hold" nodeType="afterEffect">
                                  <p:stCondLst>
                                    <p:cond delay="0"/>
                                  </p:stCondLst>
                                  <p:childTnLst>
                                    <p:cmd type="call" cmd="playFrom(0.0)">
                                      <p:cBhvr>
                                        <p:cTn id="87" dur="5408" fill="hold"/>
                                        <p:tgtEl>
                                          <p:spTgt spid="1106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110614"/>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110615"/>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68580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47" name="AutoShape 3">
            <a:hlinkClick r:id="rId2" action="ppaction://hlinksldjump"/>
          </p:cNvPr>
          <p:cNvSpPr>
            <a:spLocks noChangeArrowheads="1"/>
          </p:cNvSpPr>
          <p:nvPr/>
        </p:nvSpPr>
        <p:spPr bwMode="auto">
          <a:xfrm>
            <a:off x="1219200" y="1905000"/>
            <a:ext cx="6934200" cy="3429000"/>
          </a:xfrm>
          <a:prstGeom prst="roundRect">
            <a:avLst>
              <a:gd name="adj" fmla="val 16667"/>
            </a:avLst>
          </a:prstGeom>
          <a:solidFill>
            <a:schemeClr val="bg1">
              <a:alpha val="62000"/>
            </a:schemeClr>
          </a:solidFill>
          <a:ln w="79375"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Elder Terence M. Vinson </a:t>
            </a:r>
            <a:br>
              <a:rPr lang="en-US" sz="2400" dirty="0" smtClean="0"/>
            </a:br>
            <a:r>
              <a:rPr lang="en-US" sz="2400" dirty="0" smtClean="0"/>
              <a:t>Quorum of Seventy</a:t>
            </a:r>
          </a:p>
        </p:txBody>
      </p:sp>
    </p:spTree>
    <p:extLst>
      <p:ext uri="{BB962C8B-B14F-4D97-AF65-F5344CB8AC3E}">
        <p14:creationId xmlns:p14="http://schemas.microsoft.com/office/powerpoint/2010/main" val="2834013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4" name="Rectangle 24"/>
          <p:cNvSpPr>
            <a:spLocks noChangeArrowheads="1"/>
          </p:cNvSpPr>
          <p:nvPr/>
        </p:nvSpPr>
        <p:spPr bwMode="auto">
          <a:xfrm>
            <a:off x="0" y="228600"/>
            <a:ext cx="9144000" cy="762000"/>
          </a:xfrm>
          <a:prstGeom prst="rect">
            <a:avLst/>
          </a:prstGeom>
          <a:solidFill>
            <a:srgbClr val="003366">
              <a:alpha val="38000"/>
            </a:srgbClr>
          </a:solidFill>
          <a:ln w="4762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2400" dirty="0">
                <a:solidFill>
                  <a:schemeClr val="bg1"/>
                </a:solidFill>
              </a:rPr>
              <a:t>Saturday Morning - </a:t>
            </a:r>
            <a:r>
              <a:rPr lang="en-US" sz="2400" dirty="0" smtClean="0">
                <a:solidFill>
                  <a:schemeClr val="bg1"/>
                </a:solidFill>
              </a:rPr>
              <a:t>200</a:t>
            </a:r>
            <a:endParaRPr lang="en-US" sz="2400" dirty="0">
              <a:solidFill>
                <a:schemeClr val="bg1"/>
              </a:solidFill>
            </a:endParaRPr>
          </a:p>
        </p:txBody>
      </p:sp>
      <p:sp>
        <p:nvSpPr>
          <p:cNvPr id="35865" name="AutoShape 25"/>
          <p:cNvSpPr>
            <a:spLocks noChangeArrowheads="1"/>
          </p:cNvSpPr>
          <p:nvPr/>
        </p:nvSpPr>
        <p:spPr bwMode="auto">
          <a:xfrm>
            <a:off x="1219200" y="1905000"/>
            <a:ext cx="6934200" cy="3429000"/>
          </a:xfrm>
          <a:prstGeom prst="roundRect">
            <a:avLst>
              <a:gd name="adj" fmla="val 16667"/>
            </a:avLst>
          </a:prstGeom>
          <a:solidFill>
            <a:schemeClr val="bg1">
              <a:alpha val="19000"/>
            </a:schemeClr>
          </a:solidFill>
          <a:ln w="79375"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rIns="182880" bIns="137160" anchor="ctr"/>
          <a:lstStyle/>
          <a:p>
            <a:pPr algn="ctr"/>
            <a:r>
              <a:rPr lang="en-US" sz="2400" dirty="0" smtClean="0"/>
              <a:t>When do the greatest </a:t>
            </a:r>
            <a:br>
              <a:rPr lang="en-US" sz="2400" dirty="0" smtClean="0"/>
            </a:br>
            <a:r>
              <a:rPr lang="en-US" sz="2400" dirty="0" smtClean="0"/>
              <a:t>blessings of conference occur?</a:t>
            </a:r>
            <a:endParaRPr lang="en-US" sz="2000" dirty="0"/>
          </a:p>
        </p:txBody>
      </p:sp>
      <p:sp>
        <p:nvSpPr>
          <p:cNvPr id="26" name="Rectangle 2"/>
          <p:cNvSpPr>
            <a:spLocks noChangeArrowheads="1"/>
          </p:cNvSpPr>
          <p:nvPr/>
        </p:nvSpPr>
        <p:spPr bwMode="auto">
          <a:xfrm>
            <a:off x="83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
          <p:cNvSpPr>
            <a:spLocks noChangeArrowheads="1"/>
          </p:cNvSpPr>
          <p:nvPr/>
        </p:nvSpPr>
        <p:spPr bwMode="auto">
          <a:xfrm>
            <a:off x="121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4"/>
          <p:cNvSpPr>
            <a:spLocks noChangeArrowheads="1"/>
          </p:cNvSpPr>
          <p:nvPr/>
        </p:nvSpPr>
        <p:spPr bwMode="auto">
          <a:xfrm>
            <a:off x="160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5"/>
          <p:cNvSpPr>
            <a:spLocks noChangeArrowheads="1"/>
          </p:cNvSpPr>
          <p:nvPr/>
        </p:nvSpPr>
        <p:spPr bwMode="auto">
          <a:xfrm>
            <a:off x="198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6"/>
          <p:cNvSpPr>
            <a:spLocks noChangeArrowheads="1"/>
          </p:cNvSpPr>
          <p:nvPr/>
        </p:nvSpPr>
        <p:spPr bwMode="auto">
          <a:xfrm>
            <a:off x="236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7"/>
          <p:cNvSpPr>
            <a:spLocks noChangeArrowheads="1"/>
          </p:cNvSpPr>
          <p:nvPr/>
        </p:nvSpPr>
        <p:spPr bwMode="auto">
          <a:xfrm>
            <a:off x="274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8"/>
          <p:cNvSpPr>
            <a:spLocks noChangeArrowheads="1"/>
          </p:cNvSpPr>
          <p:nvPr/>
        </p:nvSpPr>
        <p:spPr bwMode="auto">
          <a:xfrm>
            <a:off x="312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9"/>
          <p:cNvSpPr>
            <a:spLocks noChangeArrowheads="1"/>
          </p:cNvSpPr>
          <p:nvPr/>
        </p:nvSpPr>
        <p:spPr bwMode="auto">
          <a:xfrm>
            <a:off x="350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10"/>
          <p:cNvSpPr>
            <a:spLocks noChangeArrowheads="1"/>
          </p:cNvSpPr>
          <p:nvPr/>
        </p:nvSpPr>
        <p:spPr bwMode="auto">
          <a:xfrm>
            <a:off x="388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11"/>
          <p:cNvSpPr>
            <a:spLocks noChangeArrowheads="1"/>
          </p:cNvSpPr>
          <p:nvPr/>
        </p:nvSpPr>
        <p:spPr bwMode="auto">
          <a:xfrm>
            <a:off x="426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12"/>
          <p:cNvSpPr>
            <a:spLocks noChangeArrowheads="1"/>
          </p:cNvSpPr>
          <p:nvPr/>
        </p:nvSpPr>
        <p:spPr bwMode="auto">
          <a:xfrm>
            <a:off x="4648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13"/>
          <p:cNvSpPr>
            <a:spLocks noChangeArrowheads="1"/>
          </p:cNvSpPr>
          <p:nvPr/>
        </p:nvSpPr>
        <p:spPr bwMode="auto">
          <a:xfrm>
            <a:off x="5029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14"/>
          <p:cNvSpPr>
            <a:spLocks noChangeArrowheads="1"/>
          </p:cNvSpPr>
          <p:nvPr/>
        </p:nvSpPr>
        <p:spPr bwMode="auto">
          <a:xfrm>
            <a:off x="5410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15"/>
          <p:cNvSpPr>
            <a:spLocks noChangeArrowheads="1"/>
          </p:cNvSpPr>
          <p:nvPr/>
        </p:nvSpPr>
        <p:spPr bwMode="auto">
          <a:xfrm>
            <a:off x="5791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16"/>
          <p:cNvSpPr>
            <a:spLocks noChangeArrowheads="1"/>
          </p:cNvSpPr>
          <p:nvPr/>
        </p:nvSpPr>
        <p:spPr bwMode="auto">
          <a:xfrm>
            <a:off x="6172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17"/>
          <p:cNvSpPr>
            <a:spLocks noChangeArrowheads="1"/>
          </p:cNvSpPr>
          <p:nvPr/>
        </p:nvSpPr>
        <p:spPr bwMode="auto">
          <a:xfrm>
            <a:off x="6553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18"/>
          <p:cNvSpPr>
            <a:spLocks noChangeArrowheads="1"/>
          </p:cNvSpPr>
          <p:nvPr/>
        </p:nvSpPr>
        <p:spPr bwMode="auto">
          <a:xfrm>
            <a:off x="6934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19"/>
          <p:cNvSpPr>
            <a:spLocks noChangeArrowheads="1"/>
          </p:cNvSpPr>
          <p:nvPr/>
        </p:nvSpPr>
        <p:spPr bwMode="auto">
          <a:xfrm>
            <a:off x="7315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20"/>
          <p:cNvSpPr>
            <a:spLocks noChangeArrowheads="1"/>
          </p:cNvSpPr>
          <p:nvPr/>
        </p:nvSpPr>
        <p:spPr bwMode="auto">
          <a:xfrm>
            <a:off x="7696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21"/>
          <p:cNvSpPr>
            <a:spLocks noChangeArrowheads="1"/>
          </p:cNvSpPr>
          <p:nvPr/>
        </p:nvSpPr>
        <p:spPr bwMode="auto">
          <a:xfrm>
            <a:off x="8077200" y="6172200"/>
            <a:ext cx="304800" cy="304800"/>
          </a:xfrm>
          <a:prstGeom prst="rect">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 name="orie1302.wav">
            <a:hlinkClick r:id="" action="ppaction://media"/>
          </p:cNvPr>
          <p:cNvPicPr>
            <a:picLocks noRot="1" noChangeAspect="1" noChangeArrowheads="1"/>
          </p:cNvPicPr>
          <p:nvPr>
            <a:wavAudioFile r:embed="rId1" name="oriental_gong.wav"/>
          </p:nvPr>
        </p:nvPicPr>
        <p:blipFill>
          <a:blip r:embed="rId4">
            <a:extLst>
              <a:ext uri="{28A0092B-C50C-407E-A947-70E740481C1C}">
                <a14:useLocalDpi xmlns:a14="http://schemas.microsoft.com/office/drawing/2010/main" val="0"/>
              </a:ext>
            </a:extLst>
          </a:blip>
          <a:srcRect/>
          <a:stretch>
            <a:fillRect/>
          </a:stretch>
        </p:blipFill>
        <p:spPr bwMode="auto">
          <a:xfrm>
            <a:off x="8001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 name="ting.wav">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8382000" y="7162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3000" fill="hold"/>
                                        <p:tgtEl>
                                          <p:spTgt spid="26"/>
                                        </p:tgtEl>
                                        <p:attrNameLst>
                                          <p:attrName>fillcolor</p:attrName>
                                        </p:attrNameLst>
                                      </p:cBhvr>
                                      <p:to>
                                        <a:srgbClr val="FF0000"/>
                                      </p:to>
                                    </p:animClr>
                                    <p:set>
                                      <p:cBhvr>
                                        <p:cTn id="7" dur="3000" fill="hold"/>
                                        <p:tgtEl>
                                          <p:spTgt spid="26"/>
                                        </p:tgtEl>
                                        <p:attrNameLst>
                                          <p:attrName>fill.type</p:attrName>
                                        </p:attrNameLst>
                                      </p:cBhvr>
                                      <p:to>
                                        <p:strVal val="solid"/>
                                      </p:to>
                                    </p:set>
                                    <p:set>
                                      <p:cBhvr>
                                        <p:cTn id="8" dur="3000" fill="hold"/>
                                        <p:tgtEl>
                                          <p:spTgt spid="26"/>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3000" fill="hold"/>
                                        <p:tgtEl>
                                          <p:spTgt spid="27"/>
                                        </p:tgtEl>
                                        <p:attrNameLst>
                                          <p:attrName>fillcolor</p:attrName>
                                        </p:attrNameLst>
                                      </p:cBhvr>
                                      <p:to>
                                        <a:srgbClr val="FF0000"/>
                                      </p:to>
                                    </p:animClr>
                                    <p:set>
                                      <p:cBhvr>
                                        <p:cTn id="11" dur="3000" fill="hold"/>
                                        <p:tgtEl>
                                          <p:spTgt spid="27"/>
                                        </p:tgtEl>
                                        <p:attrNameLst>
                                          <p:attrName>fill.type</p:attrName>
                                        </p:attrNameLst>
                                      </p:cBhvr>
                                      <p:to>
                                        <p:strVal val="solid"/>
                                      </p:to>
                                    </p:set>
                                    <p:set>
                                      <p:cBhvr>
                                        <p:cTn id="12" dur="3000" fill="hold"/>
                                        <p:tgtEl>
                                          <p:spTgt spid="27"/>
                                        </p:tgtEl>
                                        <p:attrNameLst>
                                          <p:attrName>fill.on</p:attrName>
                                        </p:attrNameLst>
                                      </p:cBhvr>
                                      <p:to>
                                        <p:strVal val="true"/>
                                      </p:to>
                                    </p:set>
                                  </p:childTnLst>
                                </p:cTn>
                              </p:par>
                              <p:par>
                                <p:cTn id="13" presetID="1" presetClass="emph" presetSubtype="2" fill="hold" nodeType="withEffect">
                                  <p:stCondLst>
                                    <p:cond delay="2000"/>
                                  </p:stCondLst>
                                  <p:childTnLst>
                                    <p:animClr clrSpc="rgb" dir="cw">
                                      <p:cBhvr>
                                        <p:cTn id="14" dur="3000" fill="hold"/>
                                        <p:tgtEl>
                                          <p:spTgt spid="28"/>
                                        </p:tgtEl>
                                        <p:attrNameLst>
                                          <p:attrName>fillcolor</p:attrName>
                                        </p:attrNameLst>
                                      </p:cBhvr>
                                      <p:to>
                                        <a:srgbClr val="FF0000"/>
                                      </p:to>
                                    </p:animClr>
                                    <p:set>
                                      <p:cBhvr>
                                        <p:cTn id="15" dur="3000" fill="hold"/>
                                        <p:tgtEl>
                                          <p:spTgt spid="28"/>
                                        </p:tgtEl>
                                        <p:attrNameLst>
                                          <p:attrName>fill.type</p:attrName>
                                        </p:attrNameLst>
                                      </p:cBhvr>
                                      <p:to>
                                        <p:strVal val="solid"/>
                                      </p:to>
                                    </p:set>
                                    <p:set>
                                      <p:cBhvr>
                                        <p:cTn id="16" dur="3000" fill="hold"/>
                                        <p:tgtEl>
                                          <p:spTgt spid="28"/>
                                        </p:tgtEl>
                                        <p:attrNameLst>
                                          <p:attrName>fill.on</p:attrName>
                                        </p:attrNameLst>
                                      </p:cBhvr>
                                      <p:to>
                                        <p:strVal val="true"/>
                                      </p:to>
                                    </p:set>
                                  </p:childTnLst>
                                </p:cTn>
                              </p:par>
                              <p:par>
                                <p:cTn id="17" presetID="1" presetClass="emph" presetSubtype="2" fill="hold" nodeType="withEffect">
                                  <p:stCondLst>
                                    <p:cond delay="3000"/>
                                  </p:stCondLst>
                                  <p:childTnLst>
                                    <p:animClr clrSpc="rgb" dir="cw">
                                      <p:cBhvr>
                                        <p:cTn id="18" dur="3000" fill="hold"/>
                                        <p:tgtEl>
                                          <p:spTgt spid="29"/>
                                        </p:tgtEl>
                                        <p:attrNameLst>
                                          <p:attrName>fillcolor</p:attrName>
                                        </p:attrNameLst>
                                      </p:cBhvr>
                                      <p:to>
                                        <a:srgbClr val="FF0000"/>
                                      </p:to>
                                    </p:animClr>
                                    <p:set>
                                      <p:cBhvr>
                                        <p:cTn id="19" dur="3000" fill="hold"/>
                                        <p:tgtEl>
                                          <p:spTgt spid="29"/>
                                        </p:tgtEl>
                                        <p:attrNameLst>
                                          <p:attrName>fill.type</p:attrName>
                                        </p:attrNameLst>
                                      </p:cBhvr>
                                      <p:to>
                                        <p:strVal val="solid"/>
                                      </p:to>
                                    </p:set>
                                    <p:set>
                                      <p:cBhvr>
                                        <p:cTn id="20" dur="3000" fill="hold"/>
                                        <p:tgtEl>
                                          <p:spTgt spid="29"/>
                                        </p:tgtEl>
                                        <p:attrNameLst>
                                          <p:attrName>fill.on</p:attrName>
                                        </p:attrNameLst>
                                      </p:cBhvr>
                                      <p:to>
                                        <p:strVal val="true"/>
                                      </p:to>
                                    </p:set>
                                  </p:childTnLst>
                                </p:cTn>
                              </p:par>
                              <p:par>
                                <p:cTn id="21" presetID="1" presetClass="emph" presetSubtype="2" fill="hold" nodeType="withEffect">
                                  <p:stCondLst>
                                    <p:cond delay="4000"/>
                                  </p:stCondLst>
                                  <p:childTnLst>
                                    <p:animClr clrSpc="rgb" dir="cw">
                                      <p:cBhvr>
                                        <p:cTn id="22" dur="3000" fill="hold"/>
                                        <p:tgtEl>
                                          <p:spTgt spid="30"/>
                                        </p:tgtEl>
                                        <p:attrNameLst>
                                          <p:attrName>fillcolor</p:attrName>
                                        </p:attrNameLst>
                                      </p:cBhvr>
                                      <p:to>
                                        <a:srgbClr val="FF0000"/>
                                      </p:to>
                                    </p:animClr>
                                    <p:set>
                                      <p:cBhvr>
                                        <p:cTn id="23" dur="3000" fill="hold"/>
                                        <p:tgtEl>
                                          <p:spTgt spid="30"/>
                                        </p:tgtEl>
                                        <p:attrNameLst>
                                          <p:attrName>fill.type</p:attrName>
                                        </p:attrNameLst>
                                      </p:cBhvr>
                                      <p:to>
                                        <p:strVal val="solid"/>
                                      </p:to>
                                    </p:set>
                                    <p:set>
                                      <p:cBhvr>
                                        <p:cTn id="24" dur="3000" fill="hold"/>
                                        <p:tgtEl>
                                          <p:spTgt spid="30"/>
                                        </p:tgtEl>
                                        <p:attrNameLst>
                                          <p:attrName>fill.on</p:attrName>
                                        </p:attrNameLst>
                                      </p:cBhvr>
                                      <p:to>
                                        <p:strVal val="true"/>
                                      </p:to>
                                    </p:set>
                                  </p:childTnLst>
                                </p:cTn>
                              </p:par>
                              <p:par>
                                <p:cTn id="25" presetID="1" presetClass="emph" presetSubtype="2" fill="hold" nodeType="withEffect">
                                  <p:stCondLst>
                                    <p:cond delay="5000"/>
                                  </p:stCondLst>
                                  <p:childTnLst>
                                    <p:animClr clrSpc="rgb" dir="cw">
                                      <p:cBhvr>
                                        <p:cTn id="26" dur="3000" fill="hold"/>
                                        <p:tgtEl>
                                          <p:spTgt spid="31"/>
                                        </p:tgtEl>
                                        <p:attrNameLst>
                                          <p:attrName>fillcolor</p:attrName>
                                        </p:attrNameLst>
                                      </p:cBhvr>
                                      <p:to>
                                        <a:srgbClr val="FF0000"/>
                                      </p:to>
                                    </p:animClr>
                                    <p:set>
                                      <p:cBhvr>
                                        <p:cTn id="27" dur="3000" fill="hold"/>
                                        <p:tgtEl>
                                          <p:spTgt spid="31"/>
                                        </p:tgtEl>
                                        <p:attrNameLst>
                                          <p:attrName>fill.type</p:attrName>
                                        </p:attrNameLst>
                                      </p:cBhvr>
                                      <p:to>
                                        <p:strVal val="solid"/>
                                      </p:to>
                                    </p:set>
                                    <p:set>
                                      <p:cBhvr>
                                        <p:cTn id="28" dur="3000" fill="hold"/>
                                        <p:tgtEl>
                                          <p:spTgt spid="31"/>
                                        </p:tgtEl>
                                        <p:attrNameLst>
                                          <p:attrName>fill.on</p:attrName>
                                        </p:attrNameLst>
                                      </p:cBhvr>
                                      <p:to>
                                        <p:strVal val="true"/>
                                      </p:to>
                                    </p:set>
                                  </p:childTnLst>
                                </p:cTn>
                              </p:par>
                              <p:par>
                                <p:cTn id="29" presetID="1" presetClass="emph" presetSubtype="2" fill="hold" nodeType="withEffect">
                                  <p:stCondLst>
                                    <p:cond delay="6000"/>
                                  </p:stCondLst>
                                  <p:childTnLst>
                                    <p:animClr clrSpc="rgb" dir="cw">
                                      <p:cBhvr>
                                        <p:cTn id="30" dur="3000" fill="hold"/>
                                        <p:tgtEl>
                                          <p:spTgt spid="32"/>
                                        </p:tgtEl>
                                        <p:attrNameLst>
                                          <p:attrName>fillcolor</p:attrName>
                                        </p:attrNameLst>
                                      </p:cBhvr>
                                      <p:to>
                                        <a:srgbClr val="FF0000"/>
                                      </p:to>
                                    </p:animClr>
                                    <p:set>
                                      <p:cBhvr>
                                        <p:cTn id="31" dur="3000" fill="hold"/>
                                        <p:tgtEl>
                                          <p:spTgt spid="32"/>
                                        </p:tgtEl>
                                        <p:attrNameLst>
                                          <p:attrName>fill.type</p:attrName>
                                        </p:attrNameLst>
                                      </p:cBhvr>
                                      <p:to>
                                        <p:strVal val="solid"/>
                                      </p:to>
                                    </p:set>
                                    <p:set>
                                      <p:cBhvr>
                                        <p:cTn id="32" dur="3000" fill="hold"/>
                                        <p:tgtEl>
                                          <p:spTgt spid="32"/>
                                        </p:tgtEl>
                                        <p:attrNameLst>
                                          <p:attrName>fill.on</p:attrName>
                                        </p:attrNameLst>
                                      </p:cBhvr>
                                      <p:to>
                                        <p:strVal val="true"/>
                                      </p:to>
                                    </p:set>
                                  </p:childTnLst>
                                </p:cTn>
                              </p:par>
                              <p:par>
                                <p:cTn id="33" presetID="1" presetClass="emph" presetSubtype="2" fill="hold" nodeType="withEffect">
                                  <p:stCondLst>
                                    <p:cond delay="7000"/>
                                  </p:stCondLst>
                                  <p:childTnLst>
                                    <p:animClr clrSpc="rgb" dir="cw">
                                      <p:cBhvr>
                                        <p:cTn id="34" dur="3000" fill="hold"/>
                                        <p:tgtEl>
                                          <p:spTgt spid="33"/>
                                        </p:tgtEl>
                                        <p:attrNameLst>
                                          <p:attrName>fillcolor</p:attrName>
                                        </p:attrNameLst>
                                      </p:cBhvr>
                                      <p:to>
                                        <a:srgbClr val="FF0000"/>
                                      </p:to>
                                    </p:animClr>
                                    <p:set>
                                      <p:cBhvr>
                                        <p:cTn id="35" dur="3000" fill="hold"/>
                                        <p:tgtEl>
                                          <p:spTgt spid="33"/>
                                        </p:tgtEl>
                                        <p:attrNameLst>
                                          <p:attrName>fill.type</p:attrName>
                                        </p:attrNameLst>
                                      </p:cBhvr>
                                      <p:to>
                                        <p:strVal val="solid"/>
                                      </p:to>
                                    </p:set>
                                    <p:set>
                                      <p:cBhvr>
                                        <p:cTn id="36" dur="3000" fill="hold"/>
                                        <p:tgtEl>
                                          <p:spTgt spid="33"/>
                                        </p:tgtEl>
                                        <p:attrNameLst>
                                          <p:attrName>fill.on</p:attrName>
                                        </p:attrNameLst>
                                      </p:cBhvr>
                                      <p:to>
                                        <p:strVal val="true"/>
                                      </p:to>
                                    </p:set>
                                  </p:childTnLst>
                                </p:cTn>
                              </p:par>
                              <p:par>
                                <p:cTn id="37" presetID="1" presetClass="emph" presetSubtype="2" fill="hold" nodeType="withEffect">
                                  <p:stCondLst>
                                    <p:cond delay="8000"/>
                                  </p:stCondLst>
                                  <p:childTnLst>
                                    <p:animClr clrSpc="rgb" dir="cw">
                                      <p:cBhvr>
                                        <p:cTn id="38" dur="3000" fill="hold"/>
                                        <p:tgtEl>
                                          <p:spTgt spid="34"/>
                                        </p:tgtEl>
                                        <p:attrNameLst>
                                          <p:attrName>fillcolor</p:attrName>
                                        </p:attrNameLst>
                                      </p:cBhvr>
                                      <p:to>
                                        <a:srgbClr val="FF0000"/>
                                      </p:to>
                                    </p:animClr>
                                    <p:set>
                                      <p:cBhvr>
                                        <p:cTn id="39" dur="3000" fill="hold"/>
                                        <p:tgtEl>
                                          <p:spTgt spid="34"/>
                                        </p:tgtEl>
                                        <p:attrNameLst>
                                          <p:attrName>fill.type</p:attrName>
                                        </p:attrNameLst>
                                      </p:cBhvr>
                                      <p:to>
                                        <p:strVal val="solid"/>
                                      </p:to>
                                    </p:set>
                                    <p:set>
                                      <p:cBhvr>
                                        <p:cTn id="40" dur="3000" fill="hold"/>
                                        <p:tgtEl>
                                          <p:spTgt spid="34"/>
                                        </p:tgtEl>
                                        <p:attrNameLst>
                                          <p:attrName>fill.on</p:attrName>
                                        </p:attrNameLst>
                                      </p:cBhvr>
                                      <p:to>
                                        <p:strVal val="true"/>
                                      </p:to>
                                    </p:set>
                                  </p:childTnLst>
                                </p:cTn>
                              </p:par>
                              <p:par>
                                <p:cTn id="41" presetID="1" presetClass="emph" presetSubtype="2" fill="hold" nodeType="withEffect">
                                  <p:stCondLst>
                                    <p:cond delay="9000"/>
                                  </p:stCondLst>
                                  <p:childTnLst>
                                    <p:animClr clrSpc="rgb" dir="cw">
                                      <p:cBhvr>
                                        <p:cTn id="42" dur="3000" fill="hold"/>
                                        <p:tgtEl>
                                          <p:spTgt spid="35"/>
                                        </p:tgtEl>
                                        <p:attrNameLst>
                                          <p:attrName>fillcolor</p:attrName>
                                        </p:attrNameLst>
                                      </p:cBhvr>
                                      <p:to>
                                        <a:srgbClr val="FF0000"/>
                                      </p:to>
                                    </p:animClr>
                                    <p:set>
                                      <p:cBhvr>
                                        <p:cTn id="43" dur="3000" fill="hold"/>
                                        <p:tgtEl>
                                          <p:spTgt spid="35"/>
                                        </p:tgtEl>
                                        <p:attrNameLst>
                                          <p:attrName>fill.type</p:attrName>
                                        </p:attrNameLst>
                                      </p:cBhvr>
                                      <p:to>
                                        <p:strVal val="solid"/>
                                      </p:to>
                                    </p:set>
                                    <p:set>
                                      <p:cBhvr>
                                        <p:cTn id="44" dur="3000" fill="hold"/>
                                        <p:tgtEl>
                                          <p:spTgt spid="35"/>
                                        </p:tgtEl>
                                        <p:attrNameLst>
                                          <p:attrName>fill.on</p:attrName>
                                        </p:attrNameLst>
                                      </p:cBhvr>
                                      <p:to>
                                        <p:strVal val="true"/>
                                      </p:to>
                                    </p:set>
                                  </p:childTnLst>
                                </p:cTn>
                              </p:par>
                              <p:par>
                                <p:cTn id="45" presetID="1" presetClass="emph" presetSubtype="2" fill="hold" nodeType="withEffect">
                                  <p:stCondLst>
                                    <p:cond delay="10000"/>
                                  </p:stCondLst>
                                  <p:childTnLst>
                                    <p:animClr clrSpc="rgb" dir="cw">
                                      <p:cBhvr>
                                        <p:cTn id="46" dur="3000" fill="hold"/>
                                        <p:tgtEl>
                                          <p:spTgt spid="36"/>
                                        </p:tgtEl>
                                        <p:attrNameLst>
                                          <p:attrName>fillcolor</p:attrName>
                                        </p:attrNameLst>
                                      </p:cBhvr>
                                      <p:to>
                                        <a:srgbClr val="FF0000"/>
                                      </p:to>
                                    </p:animClr>
                                    <p:set>
                                      <p:cBhvr>
                                        <p:cTn id="47" dur="3000" fill="hold"/>
                                        <p:tgtEl>
                                          <p:spTgt spid="36"/>
                                        </p:tgtEl>
                                        <p:attrNameLst>
                                          <p:attrName>fill.type</p:attrName>
                                        </p:attrNameLst>
                                      </p:cBhvr>
                                      <p:to>
                                        <p:strVal val="solid"/>
                                      </p:to>
                                    </p:set>
                                    <p:set>
                                      <p:cBhvr>
                                        <p:cTn id="48" dur="3000" fill="hold"/>
                                        <p:tgtEl>
                                          <p:spTgt spid="36"/>
                                        </p:tgtEl>
                                        <p:attrNameLst>
                                          <p:attrName>fill.on</p:attrName>
                                        </p:attrNameLst>
                                      </p:cBhvr>
                                      <p:to>
                                        <p:strVal val="true"/>
                                      </p:to>
                                    </p:set>
                                  </p:childTnLst>
                                </p:cTn>
                              </p:par>
                              <p:par>
                                <p:cTn id="49" presetID="1" presetClass="emph" presetSubtype="2" fill="hold" nodeType="withEffect">
                                  <p:stCondLst>
                                    <p:cond delay="11000"/>
                                  </p:stCondLst>
                                  <p:childTnLst>
                                    <p:animClr clrSpc="rgb" dir="cw">
                                      <p:cBhvr>
                                        <p:cTn id="50" dur="3000" fill="hold"/>
                                        <p:tgtEl>
                                          <p:spTgt spid="37"/>
                                        </p:tgtEl>
                                        <p:attrNameLst>
                                          <p:attrName>fillcolor</p:attrName>
                                        </p:attrNameLst>
                                      </p:cBhvr>
                                      <p:to>
                                        <a:srgbClr val="FF0000"/>
                                      </p:to>
                                    </p:animClr>
                                    <p:set>
                                      <p:cBhvr>
                                        <p:cTn id="51" dur="3000" fill="hold"/>
                                        <p:tgtEl>
                                          <p:spTgt spid="37"/>
                                        </p:tgtEl>
                                        <p:attrNameLst>
                                          <p:attrName>fill.type</p:attrName>
                                        </p:attrNameLst>
                                      </p:cBhvr>
                                      <p:to>
                                        <p:strVal val="solid"/>
                                      </p:to>
                                    </p:set>
                                    <p:set>
                                      <p:cBhvr>
                                        <p:cTn id="52" dur="3000" fill="hold"/>
                                        <p:tgtEl>
                                          <p:spTgt spid="37"/>
                                        </p:tgtEl>
                                        <p:attrNameLst>
                                          <p:attrName>fill.on</p:attrName>
                                        </p:attrNameLst>
                                      </p:cBhvr>
                                      <p:to>
                                        <p:strVal val="true"/>
                                      </p:to>
                                    </p:set>
                                  </p:childTnLst>
                                </p:cTn>
                              </p:par>
                              <p:par>
                                <p:cTn id="53" presetID="1" presetClass="emph" presetSubtype="2" fill="hold" nodeType="withEffect">
                                  <p:stCondLst>
                                    <p:cond delay="12000"/>
                                  </p:stCondLst>
                                  <p:childTnLst>
                                    <p:animClr clrSpc="rgb" dir="cw">
                                      <p:cBhvr>
                                        <p:cTn id="54" dur="3000" fill="hold"/>
                                        <p:tgtEl>
                                          <p:spTgt spid="38"/>
                                        </p:tgtEl>
                                        <p:attrNameLst>
                                          <p:attrName>fillcolor</p:attrName>
                                        </p:attrNameLst>
                                      </p:cBhvr>
                                      <p:to>
                                        <a:srgbClr val="FF0000"/>
                                      </p:to>
                                    </p:animClr>
                                    <p:set>
                                      <p:cBhvr>
                                        <p:cTn id="55" dur="3000" fill="hold"/>
                                        <p:tgtEl>
                                          <p:spTgt spid="38"/>
                                        </p:tgtEl>
                                        <p:attrNameLst>
                                          <p:attrName>fill.type</p:attrName>
                                        </p:attrNameLst>
                                      </p:cBhvr>
                                      <p:to>
                                        <p:strVal val="solid"/>
                                      </p:to>
                                    </p:set>
                                    <p:set>
                                      <p:cBhvr>
                                        <p:cTn id="56" dur="3000" fill="hold"/>
                                        <p:tgtEl>
                                          <p:spTgt spid="38"/>
                                        </p:tgtEl>
                                        <p:attrNameLst>
                                          <p:attrName>fill.on</p:attrName>
                                        </p:attrNameLst>
                                      </p:cBhvr>
                                      <p:to>
                                        <p:strVal val="true"/>
                                      </p:to>
                                    </p:set>
                                  </p:childTnLst>
                                </p:cTn>
                              </p:par>
                              <p:par>
                                <p:cTn id="57" presetID="1" presetClass="emph" presetSubtype="2" fill="hold" nodeType="withEffect">
                                  <p:stCondLst>
                                    <p:cond delay="13000"/>
                                  </p:stCondLst>
                                  <p:childTnLst>
                                    <p:animClr clrSpc="rgb" dir="cw">
                                      <p:cBhvr>
                                        <p:cTn id="58" dur="3000" fill="hold"/>
                                        <p:tgtEl>
                                          <p:spTgt spid="39"/>
                                        </p:tgtEl>
                                        <p:attrNameLst>
                                          <p:attrName>fillcolor</p:attrName>
                                        </p:attrNameLst>
                                      </p:cBhvr>
                                      <p:to>
                                        <a:srgbClr val="FF0000"/>
                                      </p:to>
                                    </p:animClr>
                                    <p:set>
                                      <p:cBhvr>
                                        <p:cTn id="59" dur="3000" fill="hold"/>
                                        <p:tgtEl>
                                          <p:spTgt spid="39"/>
                                        </p:tgtEl>
                                        <p:attrNameLst>
                                          <p:attrName>fill.type</p:attrName>
                                        </p:attrNameLst>
                                      </p:cBhvr>
                                      <p:to>
                                        <p:strVal val="solid"/>
                                      </p:to>
                                    </p:set>
                                    <p:set>
                                      <p:cBhvr>
                                        <p:cTn id="60" dur="3000" fill="hold"/>
                                        <p:tgtEl>
                                          <p:spTgt spid="39"/>
                                        </p:tgtEl>
                                        <p:attrNameLst>
                                          <p:attrName>fill.on</p:attrName>
                                        </p:attrNameLst>
                                      </p:cBhvr>
                                      <p:to>
                                        <p:strVal val="true"/>
                                      </p:to>
                                    </p:set>
                                  </p:childTnLst>
                                </p:cTn>
                              </p:par>
                              <p:par>
                                <p:cTn id="61" presetID="1" presetClass="emph" presetSubtype="2" fill="hold" nodeType="withEffect">
                                  <p:stCondLst>
                                    <p:cond delay="14000"/>
                                  </p:stCondLst>
                                  <p:childTnLst>
                                    <p:animClr clrSpc="rgb" dir="cw">
                                      <p:cBhvr>
                                        <p:cTn id="62" dur="3000" fill="hold"/>
                                        <p:tgtEl>
                                          <p:spTgt spid="40"/>
                                        </p:tgtEl>
                                        <p:attrNameLst>
                                          <p:attrName>fillcolor</p:attrName>
                                        </p:attrNameLst>
                                      </p:cBhvr>
                                      <p:to>
                                        <a:srgbClr val="FF0000"/>
                                      </p:to>
                                    </p:animClr>
                                    <p:set>
                                      <p:cBhvr>
                                        <p:cTn id="63" dur="3000" fill="hold"/>
                                        <p:tgtEl>
                                          <p:spTgt spid="40"/>
                                        </p:tgtEl>
                                        <p:attrNameLst>
                                          <p:attrName>fill.type</p:attrName>
                                        </p:attrNameLst>
                                      </p:cBhvr>
                                      <p:to>
                                        <p:strVal val="solid"/>
                                      </p:to>
                                    </p:set>
                                    <p:set>
                                      <p:cBhvr>
                                        <p:cTn id="64" dur="3000" fill="hold"/>
                                        <p:tgtEl>
                                          <p:spTgt spid="40"/>
                                        </p:tgtEl>
                                        <p:attrNameLst>
                                          <p:attrName>fill.on</p:attrName>
                                        </p:attrNameLst>
                                      </p:cBhvr>
                                      <p:to>
                                        <p:strVal val="true"/>
                                      </p:to>
                                    </p:set>
                                  </p:childTnLst>
                                </p:cTn>
                              </p:par>
                              <p:par>
                                <p:cTn id="65" presetID="1" presetClass="emph" presetSubtype="2" fill="hold" nodeType="withEffect">
                                  <p:stCondLst>
                                    <p:cond delay="15000"/>
                                  </p:stCondLst>
                                  <p:childTnLst>
                                    <p:animClr clrSpc="rgb" dir="cw">
                                      <p:cBhvr>
                                        <p:cTn id="66" dur="3000" fill="hold"/>
                                        <p:tgtEl>
                                          <p:spTgt spid="41"/>
                                        </p:tgtEl>
                                        <p:attrNameLst>
                                          <p:attrName>fillcolor</p:attrName>
                                        </p:attrNameLst>
                                      </p:cBhvr>
                                      <p:to>
                                        <a:srgbClr val="FF0000"/>
                                      </p:to>
                                    </p:animClr>
                                    <p:set>
                                      <p:cBhvr>
                                        <p:cTn id="67" dur="3000" fill="hold"/>
                                        <p:tgtEl>
                                          <p:spTgt spid="41"/>
                                        </p:tgtEl>
                                        <p:attrNameLst>
                                          <p:attrName>fill.type</p:attrName>
                                        </p:attrNameLst>
                                      </p:cBhvr>
                                      <p:to>
                                        <p:strVal val="solid"/>
                                      </p:to>
                                    </p:set>
                                    <p:set>
                                      <p:cBhvr>
                                        <p:cTn id="68" dur="3000" fill="hold"/>
                                        <p:tgtEl>
                                          <p:spTgt spid="41"/>
                                        </p:tgtEl>
                                        <p:attrNameLst>
                                          <p:attrName>fill.on</p:attrName>
                                        </p:attrNameLst>
                                      </p:cBhvr>
                                      <p:to>
                                        <p:strVal val="true"/>
                                      </p:to>
                                    </p:set>
                                  </p:childTnLst>
                                </p:cTn>
                              </p:par>
                              <p:par>
                                <p:cTn id="69" presetID="1" presetClass="emph" presetSubtype="2" fill="hold" nodeType="withEffect">
                                  <p:stCondLst>
                                    <p:cond delay="16000"/>
                                  </p:stCondLst>
                                  <p:childTnLst>
                                    <p:animClr clrSpc="rgb" dir="cw">
                                      <p:cBhvr>
                                        <p:cTn id="70" dur="3000" fill="hold"/>
                                        <p:tgtEl>
                                          <p:spTgt spid="42"/>
                                        </p:tgtEl>
                                        <p:attrNameLst>
                                          <p:attrName>fillcolor</p:attrName>
                                        </p:attrNameLst>
                                      </p:cBhvr>
                                      <p:to>
                                        <a:srgbClr val="FF0000"/>
                                      </p:to>
                                    </p:animClr>
                                    <p:set>
                                      <p:cBhvr>
                                        <p:cTn id="71" dur="3000" fill="hold"/>
                                        <p:tgtEl>
                                          <p:spTgt spid="42"/>
                                        </p:tgtEl>
                                        <p:attrNameLst>
                                          <p:attrName>fill.type</p:attrName>
                                        </p:attrNameLst>
                                      </p:cBhvr>
                                      <p:to>
                                        <p:strVal val="solid"/>
                                      </p:to>
                                    </p:set>
                                    <p:set>
                                      <p:cBhvr>
                                        <p:cTn id="72" dur="3000" fill="hold"/>
                                        <p:tgtEl>
                                          <p:spTgt spid="42"/>
                                        </p:tgtEl>
                                        <p:attrNameLst>
                                          <p:attrName>fill.on</p:attrName>
                                        </p:attrNameLst>
                                      </p:cBhvr>
                                      <p:to>
                                        <p:strVal val="true"/>
                                      </p:to>
                                    </p:set>
                                  </p:childTnLst>
                                </p:cTn>
                              </p:par>
                              <p:par>
                                <p:cTn id="73" presetID="1" presetClass="emph" presetSubtype="2" fill="hold" nodeType="withEffect">
                                  <p:stCondLst>
                                    <p:cond delay="17000"/>
                                  </p:stCondLst>
                                  <p:childTnLst>
                                    <p:animClr clrSpc="rgb" dir="cw">
                                      <p:cBhvr>
                                        <p:cTn id="74" dur="3000" fill="hold"/>
                                        <p:tgtEl>
                                          <p:spTgt spid="43"/>
                                        </p:tgtEl>
                                        <p:attrNameLst>
                                          <p:attrName>fillcolor</p:attrName>
                                        </p:attrNameLst>
                                      </p:cBhvr>
                                      <p:to>
                                        <a:srgbClr val="FF0000"/>
                                      </p:to>
                                    </p:animClr>
                                    <p:set>
                                      <p:cBhvr>
                                        <p:cTn id="75" dur="3000" fill="hold"/>
                                        <p:tgtEl>
                                          <p:spTgt spid="43"/>
                                        </p:tgtEl>
                                        <p:attrNameLst>
                                          <p:attrName>fill.type</p:attrName>
                                        </p:attrNameLst>
                                      </p:cBhvr>
                                      <p:to>
                                        <p:strVal val="solid"/>
                                      </p:to>
                                    </p:set>
                                    <p:set>
                                      <p:cBhvr>
                                        <p:cTn id="76" dur="3000" fill="hold"/>
                                        <p:tgtEl>
                                          <p:spTgt spid="43"/>
                                        </p:tgtEl>
                                        <p:attrNameLst>
                                          <p:attrName>fill.on</p:attrName>
                                        </p:attrNameLst>
                                      </p:cBhvr>
                                      <p:to>
                                        <p:strVal val="true"/>
                                      </p:to>
                                    </p:set>
                                  </p:childTnLst>
                                </p:cTn>
                              </p:par>
                              <p:par>
                                <p:cTn id="77" presetID="1" presetClass="emph" presetSubtype="2" fill="hold" nodeType="withEffect">
                                  <p:stCondLst>
                                    <p:cond delay="18000"/>
                                  </p:stCondLst>
                                  <p:childTnLst>
                                    <p:animClr clrSpc="rgb" dir="cw">
                                      <p:cBhvr>
                                        <p:cTn id="78" dur="3000" fill="hold"/>
                                        <p:tgtEl>
                                          <p:spTgt spid="44"/>
                                        </p:tgtEl>
                                        <p:attrNameLst>
                                          <p:attrName>fillcolor</p:attrName>
                                        </p:attrNameLst>
                                      </p:cBhvr>
                                      <p:to>
                                        <a:srgbClr val="FF0000"/>
                                      </p:to>
                                    </p:animClr>
                                    <p:set>
                                      <p:cBhvr>
                                        <p:cTn id="79" dur="3000" fill="hold"/>
                                        <p:tgtEl>
                                          <p:spTgt spid="44"/>
                                        </p:tgtEl>
                                        <p:attrNameLst>
                                          <p:attrName>fill.type</p:attrName>
                                        </p:attrNameLst>
                                      </p:cBhvr>
                                      <p:to>
                                        <p:strVal val="solid"/>
                                      </p:to>
                                    </p:set>
                                    <p:set>
                                      <p:cBhvr>
                                        <p:cTn id="80" dur="3000" fill="hold"/>
                                        <p:tgtEl>
                                          <p:spTgt spid="44"/>
                                        </p:tgtEl>
                                        <p:attrNameLst>
                                          <p:attrName>fill.on</p:attrName>
                                        </p:attrNameLst>
                                      </p:cBhvr>
                                      <p:to>
                                        <p:strVal val="true"/>
                                      </p:to>
                                    </p:set>
                                  </p:childTnLst>
                                </p:cTn>
                              </p:par>
                              <p:par>
                                <p:cTn id="81" presetID="1" presetClass="emph" presetSubtype="2" fill="hold" nodeType="withEffect">
                                  <p:stCondLst>
                                    <p:cond delay="19000"/>
                                  </p:stCondLst>
                                  <p:childTnLst>
                                    <p:animClr clrSpc="rgb" dir="cw">
                                      <p:cBhvr>
                                        <p:cTn id="82" dur="3000" fill="hold"/>
                                        <p:tgtEl>
                                          <p:spTgt spid="45"/>
                                        </p:tgtEl>
                                        <p:attrNameLst>
                                          <p:attrName>fillcolor</p:attrName>
                                        </p:attrNameLst>
                                      </p:cBhvr>
                                      <p:to>
                                        <a:srgbClr val="FF0000"/>
                                      </p:to>
                                    </p:animClr>
                                    <p:set>
                                      <p:cBhvr>
                                        <p:cTn id="83" dur="3000" fill="hold"/>
                                        <p:tgtEl>
                                          <p:spTgt spid="45"/>
                                        </p:tgtEl>
                                        <p:attrNameLst>
                                          <p:attrName>fill.type</p:attrName>
                                        </p:attrNameLst>
                                      </p:cBhvr>
                                      <p:to>
                                        <p:strVal val="solid"/>
                                      </p:to>
                                    </p:set>
                                    <p:set>
                                      <p:cBhvr>
                                        <p:cTn id="84" dur="3000" fill="hold"/>
                                        <p:tgtEl>
                                          <p:spTgt spid="45"/>
                                        </p:tgtEl>
                                        <p:attrNameLst>
                                          <p:attrName>fill.on</p:attrName>
                                        </p:attrNameLst>
                                      </p:cBhvr>
                                      <p:to>
                                        <p:strVal val="true"/>
                                      </p:to>
                                    </p:set>
                                  </p:childTnLst>
                                </p:cTn>
                              </p:par>
                            </p:childTnLst>
                          </p:cTn>
                        </p:par>
                        <p:par>
                          <p:cTn id="85" fill="hold">
                            <p:stCondLst>
                              <p:cond delay="22000"/>
                            </p:stCondLst>
                            <p:childTnLst>
                              <p:par>
                                <p:cTn id="86" presetID="1" presetClass="mediacall" presetSubtype="0" fill="hold" nodeType="afterEffect">
                                  <p:stCondLst>
                                    <p:cond delay="0"/>
                                  </p:stCondLst>
                                  <p:childTnLst>
                                    <p:cmd type="call" cmd="playFrom(0.0)">
                                      <p:cBhvr>
                                        <p:cTn id="87" dur="540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BFBFB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2236</TotalTime>
  <Words>2024</Words>
  <Application>Microsoft Office PowerPoint</Application>
  <PresentationFormat>On-screen Show (4:3)</PresentationFormat>
  <Paragraphs>261</Paragraphs>
  <Slides>81</Slides>
  <Notes>0</Notes>
  <HiddenSlides>0</HiddenSlides>
  <MMClips>72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Default Design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Lanshe</dc:creator>
  <cp:lastModifiedBy>Chris Lanshe</cp:lastModifiedBy>
  <cp:revision>234</cp:revision>
  <cp:lastPrinted>2013-04-20T18:47:14Z</cp:lastPrinted>
  <dcterms:created xsi:type="dcterms:W3CDTF">2009-05-16T23:46:16Z</dcterms:created>
  <dcterms:modified xsi:type="dcterms:W3CDTF">2013-10-07T22:38:51Z</dcterms:modified>
</cp:coreProperties>
</file>